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3" r:id="rId4"/>
    <p:sldMasterId id="2147483748" r:id="rId5"/>
  </p:sldMasterIdLst>
  <p:notesMasterIdLst>
    <p:notesMasterId r:id="rId25"/>
  </p:notesMasterIdLst>
  <p:handoutMasterIdLst>
    <p:handoutMasterId r:id="rId26"/>
  </p:handoutMasterIdLst>
  <p:sldIdLst>
    <p:sldId id="256" r:id="rId6"/>
    <p:sldId id="272" r:id="rId7"/>
    <p:sldId id="285" r:id="rId8"/>
    <p:sldId id="286" r:id="rId9"/>
    <p:sldId id="287" r:id="rId10"/>
    <p:sldId id="289" r:id="rId11"/>
    <p:sldId id="290" r:id="rId12"/>
    <p:sldId id="291" r:id="rId13"/>
    <p:sldId id="292" r:id="rId14"/>
    <p:sldId id="282" r:id="rId15"/>
    <p:sldId id="288" r:id="rId16"/>
    <p:sldId id="283" r:id="rId17"/>
    <p:sldId id="293" r:id="rId18"/>
    <p:sldId id="294" r:id="rId19"/>
    <p:sldId id="295" r:id="rId20"/>
    <p:sldId id="296" r:id="rId21"/>
    <p:sldId id="297" r:id="rId22"/>
    <p:sldId id="298" r:id="rId23"/>
    <p:sldId id="270" r:id="rId2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AAA050"/>
      </a:buClr>
      <a:buChar char="•"/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AAA050"/>
      </a:buClr>
      <a:buChar char="•"/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AAA050"/>
      </a:buClr>
      <a:buChar char="•"/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AAA050"/>
      </a:buClr>
      <a:buChar char="•"/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AAA050"/>
      </a:buClr>
      <a:buChar char="•"/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e Reichle" initials="CR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0"/>
    <a:srgbClr val="0091CF"/>
    <a:srgbClr val="5A4D45"/>
    <a:srgbClr val="A2C640"/>
    <a:srgbClr val="BEC200"/>
    <a:srgbClr val="5B7F95"/>
    <a:srgbClr val="5A4645"/>
    <a:srgbClr val="F2A900"/>
    <a:srgbClr val="A069A5"/>
    <a:srgbClr val="D9D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FD753-0AAD-4240-8459-AE41392660CA}" v="5" vWet="9" dt="2023-12-08T09:16:15.487"/>
    <p1510:client id="{508FF3FC-AF3C-4A48-BA58-0CA480B7A2E8}" v="2" dt="2023-12-07T14:19:36.809"/>
    <p1510:client id="{602A8A4F-4FBE-4462-A68C-D9E89C8C891D}" v="34" dt="2023-12-08T09:54:47.425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ke Lindemann | Green Legal Impact" userId="91db7776-0853-4300-9303-a4894c6f9b50" providerId="ADAL" clId="{602A8A4F-4FBE-4462-A68C-D9E89C8C891D}"/>
    <pc:docChg chg="custSel addSld delSld modSld sldOrd">
      <pc:chgData name="Henrike Lindemann | Green Legal Impact" userId="91db7776-0853-4300-9303-a4894c6f9b50" providerId="ADAL" clId="{602A8A4F-4FBE-4462-A68C-D9E89C8C891D}" dt="2023-12-08T09:54:47.425" v="143" actId="6549"/>
      <pc:docMkLst>
        <pc:docMk/>
      </pc:docMkLst>
      <pc:sldChg chg="modSp mod">
        <pc:chgData name="Henrike Lindemann | Green Legal Impact" userId="91db7776-0853-4300-9303-a4894c6f9b50" providerId="ADAL" clId="{602A8A4F-4FBE-4462-A68C-D9E89C8C891D}" dt="2023-12-08T09:35:04.623" v="135" actId="20577"/>
        <pc:sldMkLst>
          <pc:docMk/>
          <pc:sldMk cId="4003090330" sldId="282"/>
        </pc:sldMkLst>
        <pc:spChg chg="mod">
          <ac:chgData name="Henrike Lindemann | Green Legal Impact" userId="91db7776-0853-4300-9303-a4894c6f9b50" providerId="ADAL" clId="{602A8A4F-4FBE-4462-A68C-D9E89C8C891D}" dt="2023-12-08T09:35:04.623" v="135" actId="20577"/>
          <ac:spMkLst>
            <pc:docMk/>
            <pc:sldMk cId="4003090330" sldId="282"/>
            <ac:spMk id="6" creationId="{FA4249E8-39F0-6247-9EEB-5155D6B137C9}"/>
          </ac:spMkLst>
        </pc:spChg>
      </pc:sldChg>
      <pc:sldChg chg="addSp modSp add mod modNotesTx">
        <pc:chgData name="Henrike Lindemann | Green Legal Impact" userId="91db7776-0853-4300-9303-a4894c6f9b50" providerId="ADAL" clId="{602A8A4F-4FBE-4462-A68C-D9E89C8C891D}" dt="2023-12-08T09:54:47.425" v="143" actId="6549"/>
        <pc:sldMkLst>
          <pc:docMk/>
          <pc:sldMk cId="1822902823" sldId="283"/>
        </pc:sldMkLst>
        <pc:spChg chg="mod">
          <ac:chgData name="Henrike Lindemann | Green Legal Impact" userId="91db7776-0853-4300-9303-a4894c6f9b50" providerId="ADAL" clId="{602A8A4F-4FBE-4462-A68C-D9E89C8C891D}" dt="2023-12-08T09:16:16.158" v="121" actId="20577"/>
          <ac:spMkLst>
            <pc:docMk/>
            <pc:sldMk cId="1822902823" sldId="283"/>
            <ac:spMk id="5" creationId="{6D37A302-E52D-BC47-A4A5-1F63EE97766F}"/>
          </ac:spMkLst>
        </pc:spChg>
        <pc:spChg chg="mod">
          <ac:chgData name="Henrike Lindemann | Green Legal Impact" userId="91db7776-0853-4300-9303-a4894c6f9b50" providerId="ADAL" clId="{602A8A4F-4FBE-4462-A68C-D9E89C8C891D}" dt="2023-12-08T09:16:10.434" v="112" actId="20577"/>
          <ac:spMkLst>
            <pc:docMk/>
            <pc:sldMk cId="1822902823" sldId="283"/>
            <ac:spMk id="6" creationId="{FA4249E8-39F0-6247-9EEB-5155D6B137C9}"/>
          </ac:spMkLst>
        </pc:spChg>
        <pc:picChg chg="add mod">
          <ac:chgData name="Henrike Lindemann | Green Legal Impact" userId="91db7776-0853-4300-9303-a4894c6f9b50" providerId="ADAL" clId="{602A8A4F-4FBE-4462-A68C-D9E89C8C891D}" dt="2023-12-08T08:40:11.175" v="6" actId="1076"/>
          <ac:picMkLst>
            <pc:docMk/>
            <pc:sldMk cId="1822902823" sldId="283"/>
            <ac:picMk id="4" creationId="{C2302208-FEA4-0D1A-2D08-9EE90CED4F78}"/>
          </ac:picMkLst>
        </pc:picChg>
      </pc:sldChg>
      <pc:sldChg chg="modSp add del mod">
        <pc:chgData name="Henrike Lindemann | Green Legal Impact" userId="91db7776-0853-4300-9303-a4894c6f9b50" providerId="ADAL" clId="{602A8A4F-4FBE-4462-A68C-D9E89C8C891D}" dt="2023-12-08T08:40:12.758" v="7" actId="47"/>
        <pc:sldMkLst>
          <pc:docMk/>
          <pc:sldMk cId="2374095327" sldId="284"/>
        </pc:sldMkLst>
        <pc:spChg chg="mod">
          <ac:chgData name="Henrike Lindemann | Green Legal Impact" userId="91db7776-0853-4300-9303-a4894c6f9b50" providerId="ADAL" clId="{602A8A4F-4FBE-4462-A68C-D9E89C8C891D}" dt="2023-12-08T08:39:02.631" v="3" actId="21"/>
          <ac:spMkLst>
            <pc:docMk/>
            <pc:sldMk cId="2374095327" sldId="284"/>
            <ac:spMk id="4" creationId="{EE56E20C-162A-F034-F478-B14606A6BE0C}"/>
          </ac:spMkLst>
        </pc:spChg>
        <pc:spChg chg="mod">
          <ac:chgData name="Henrike Lindemann | Green Legal Impact" userId="91db7776-0853-4300-9303-a4894c6f9b50" providerId="ADAL" clId="{602A8A4F-4FBE-4462-A68C-D9E89C8C891D}" dt="2023-12-08T08:38:46.630" v="1" actId="21"/>
          <ac:spMkLst>
            <pc:docMk/>
            <pc:sldMk cId="2374095327" sldId="284"/>
            <ac:spMk id="5" creationId="{6A6DE498-664E-ABEC-75AC-995A09B1ACE5}"/>
          </ac:spMkLst>
        </pc:spChg>
      </pc:sldChg>
      <pc:sldChg chg="modSp add mod modNotesTx">
        <pc:chgData name="Henrike Lindemann | Green Legal Impact" userId="91db7776-0853-4300-9303-a4894c6f9b50" providerId="ADAL" clId="{602A8A4F-4FBE-4462-A68C-D9E89C8C891D}" dt="2023-12-08T09:54:43.989" v="142" actId="6549"/>
        <pc:sldMkLst>
          <pc:docMk/>
          <pc:sldMk cId="3928623814" sldId="293"/>
        </pc:sldMkLst>
        <pc:spChg chg="mod">
          <ac:chgData name="Henrike Lindemann | Green Legal Impact" userId="91db7776-0853-4300-9303-a4894c6f9b50" providerId="ADAL" clId="{602A8A4F-4FBE-4462-A68C-D9E89C8C891D}" dt="2023-12-08T08:42:34.110" v="108" actId="20577"/>
          <ac:spMkLst>
            <pc:docMk/>
            <pc:sldMk cId="3928623814" sldId="293"/>
            <ac:spMk id="14" creationId="{97732475-6D4E-E647-8C91-DD0F1A8DAB2E}"/>
          </ac:spMkLst>
        </pc:spChg>
      </pc:sldChg>
      <pc:sldChg chg="add">
        <pc:chgData name="Henrike Lindemann | Green Legal Impact" userId="91db7776-0853-4300-9303-a4894c6f9b50" providerId="ADAL" clId="{602A8A4F-4FBE-4462-A68C-D9E89C8C891D}" dt="2023-12-07T23:34:08.697" v="0"/>
        <pc:sldMkLst>
          <pc:docMk/>
          <pc:sldMk cId="4288165687" sldId="294"/>
        </pc:sldMkLst>
      </pc:sldChg>
      <pc:sldChg chg="add ord">
        <pc:chgData name="Henrike Lindemann | Green Legal Impact" userId="91db7776-0853-4300-9303-a4894c6f9b50" providerId="ADAL" clId="{602A8A4F-4FBE-4462-A68C-D9E89C8C891D}" dt="2023-12-08T08:43:13.871" v="110"/>
        <pc:sldMkLst>
          <pc:docMk/>
          <pc:sldMk cId="2870874784" sldId="295"/>
        </pc:sldMkLst>
      </pc:sldChg>
      <pc:sldChg chg="add">
        <pc:chgData name="Henrike Lindemann | Green Legal Impact" userId="91db7776-0853-4300-9303-a4894c6f9b50" providerId="ADAL" clId="{602A8A4F-4FBE-4462-A68C-D9E89C8C891D}" dt="2023-12-07T23:34:08.697" v="0"/>
        <pc:sldMkLst>
          <pc:docMk/>
          <pc:sldMk cId="3656442161" sldId="296"/>
        </pc:sldMkLst>
      </pc:sldChg>
      <pc:sldChg chg="add">
        <pc:chgData name="Henrike Lindemann | Green Legal Impact" userId="91db7776-0853-4300-9303-a4894c6f9b50" providerId="ADAL" clId="{602A8A4F-4FBE-4462-A68C-D9E89C8C891D}" dt="2023-12-07T23:34:08.697" v="0"/>
        <pc:sldMkLst>
          <pc:docMk/>
          <pc:sldMk cId="2753368556" sldId="297"/>
        </pc:sldMkLst>
      </pc:sldChg>
      <pc:sldChg chg="add modNotesTx">
        <pc:chgData name="Henrike Lindemann | Green Legal Impact" userId="91db7776-0853-4300-9303-a4894c6f9b50" providerId="ADAL" clId="{602A8A4F-4FBE-4462-A68C-D9E89C8C891D}" dt="2023-12-08T09:54:35.150" v="141" actId="6549"/>
        <pc:sldMkLst>
          <pc:docMk/>
          <pc:sldMk cId="2425821837" sldId="298"/>
        </pc:sldMkLst>
      </pc:sldChg>
    </pc:docChg>
  </pc:docChgLst>
  <pc:docChgLst>
    <pc:chgData name="Franziska Albrecht | Green Legal Impact" userId="503e9040-658c-4c8d-82d6-05dea94b84b1" providerId="ADAL" clId="{070FD753-0AAD-4240-8459-AE41392660CA}"/>
    <pc:docChg chg="undo custSel addSld delSld modSld sldOrd">
      <pc:chgData name="Franziska Albrecht | Green Legal Impact" userId="503e9040-658c-4c8d-82d6-05dea94b84b1" providerId="ADAL" clId="{070FD753-0AAD-4240-8459-AE41392660CA}" dt="2023-12-07T14:13:45.855" v="2356" actId="2711"/>
      <pc:docMkLst>
        <pc:docMk/>
      </pc:docMkLst>
      <pc:sldChg chg="addSp delSp modSp mod">
        <pc:chgData name="Franziska Albrecht | Green Legal Impact" userId="503e9040-658c-4c8d-82d6-05dea94b84b1" providerId="ADAL" clId="{070FD753-0AAD-4240-8459-AE41392660CA}" dt="2023-12-07T13:05:27.349" v="57" actId="1076"/>
        <pc:sldMkLst>
          <pc:docMk/>
          <pc:sldMk cId="1490194161" sldId="270"/>
        </pc:sldMkLst>
        <pc:spChg chg="mod">
          <ac:chgData name="Franziska Albrecht | Green Legal Impact" userId="503e9040-658c-4c8d-82d6-05dea94b84b1" providerId="ADAL" clId="{070FD753-0AAD-4240-8459-AE41392660CA}" dt="2023-12-07T13:04:28.841" v="47" actId="1076"/>
          <ac:spMkLst>
            <pc:docMk/>
            <pc:sldMk cId="1490194161" sldId="270"/>
            <ac:spMk id="7" creationId="{1745548E-F1E1-5640-9C36-FED6B936865E}"/>
          </ac:spMkLst>
        </pc:spChg>
        <pc:spChg chg="del">
          <ac:chgData name="Franziska Albrecht | Green Legal Impact" userId="503e9040-658c-4c8d-82d6-05dea94b84b1" providerId="ADAL" clId="{070FD753-0AAD-4240-8459-AE41392660CA}" dt="2023-12-07T13:04:05.414" v="1" actId="21"/>
          <ac:spMkLst>
            <pc:docMk/>
            <pc:sldMk cId="1490194161" sldId="270"/>
            <ac:spMk id="8" creationId="{D9155D1D-B14B-2C44-B614-6E72FB666CCE}"/>
          </ac:spMkLst>
        </pc:spChg>
        <pc:spChg chg="del">
          <ac:chgData name="Franziska Albrecht | Green Legal Impact" userId="503e9040-658c-4c8d-82d6-05dea94b84b1" providerId="ADAL" clId="{070FD753-0AAD-4240-8459-AE41392660CA}" dt="2023-12-07T13:03:52.424" v="0" actId="21"/>
          <ac:spMkLst>
            <pc:docMk/>
            <pc:sldMk cId="1490194161" sldId="270"/>
            <ac:spMk id="10" creationId="{7CA51B31-2292-2941-BE75-A99D40F3BA10}"/>
          </ac:spMkLst>
        </pc:spChg>
        <pc:picChg chg="add del mod">
          <ac:chgData name="Franziska Albrecht | Green Legal Impact" userId="503e9040-658c-4c8d-82d6-05dea94b84b1" providerId="ADAL" clId="{070FD753-0AAD-4240-8459-AE41392660CA}" dt="2023-12-07T13:05:00.525" v="52" actId="931"/>
          <ac:picMkLst>
            <pc:docMk/>
            <pc:sldMk cId="1490194161" sldId="270"/>
            <ac:picMk id="3" creationId="{FB1477B4-FFC3-9850-E919-FA4DF02A27E3}"/>
          </ac:picMkLst>
        </pc:picChg>
        <pc:picChg chg="add mod">
          <ac:chgData name="Franziska Albrecht | Green Legal Impact" userId="503e9040-658c-4c8d-82d6-05dea94b84b1" providerId="ADAL" clId="{070FD753-0AAD-4240-8459-AE41392660CA}" dt="2023-12-07T13:05:27.349" v="57" actId="1076"/>
          <ac:picMkLst>
            <pc:docMk/>
            <pc:sldMk cId="1490194161" sldId="270"/>
            <ac:picMk id="5" creationId="{D84D66BA-5DE2-9254-25C9-D249E4B9E31D}"/>
          </ac:picMkLst>
        </pc:picChg>
      </pc:sldChg>
      <pc:sldChg chg="modSp mod">
        <pc:chgData name="Franziska Albrecht | Green Legal Impact" userId="503e9040-658c-4c8d-82d6-05dea94b84b1" providerId="ADAL" clId="{070FD753-0AAD-4240-8459-AE41392660CA}" dt="2023-12-07T13:40:45.833" v="792" actId="20577"/>
        <pc:sldMkLst>
          <pc:docMk/>
          <pc:sldMk cId="154210090" sldId="272"/>
        </pc:sldMkLst>
        <pc:spChg chg="mod">
          <ac:chgData name="Franziska Albrecht | Green Legal Impact" userId="503e9040-658c-4c8d-82d6-05dea94b84b1" providerId="ADAL" clId="{070FD753-0AAD-4240-8459-AE41392660CA}" dt="2023-12-07T13:40:45.833" v="792" actId="20577"/>
          <ac:spMkLst>
            <pc:docMk/>
            <pc:sldMk cId="154210090" sldId="272"/>
            <ac:spMk id="13" creationId="{E57C68EB-2BAD-F045-8B2D-1B02D7975767}"/>
          </ac:spMkLst>
        </pc:spChg>
      </pc:sldChg>
      <pc:sldChg chg="modSp mod">
        <pc:chgData name="Franziska Albrecht | Green Legal Impact" userId="503e9040-658c-4c8d-82d6-05dea94b84b1" providerId="ADAL" clId="{070FD753-0AAD-4240-8459-AE41392660CA}" dt="2023-12-07T13:30:20.231" v="602" actId="20577"/>
        <pc:sldMkLst>
          <pc:docMk/>
          <pc:sldMk cId="4003090330" sldId="282"/>
        </pc:sldMkLst>
        <pc:spChg chg="mod">
          <ac:chgData name="Franziska Albrecht | Green Legal Impact" userId="503e9040-658c-4c8d-82d6-05dea94b84b1" providerId="ADAL" clId="{070FD753-0AAD-4240-8459-AE41392660CA}" dt="2023-12-07T13:28:28.309" v="487" actId="20577"/>
          <ac:spMkLst>
            <pc:docMk/>
            <pc:sldMk cId="4003090330" sldId="282"/>
            <ac:spMk id="5" creationId="{6D37A302-E52D-BC47-A4A5-1F63EE97766F}"/>
          </ac:spMkLst>
        </pc:spChg>
        <pc:spChg chg="mod">
          <ac:chgData name="Franziska Albrecht | Green Legal Impact" userId="503e9040-658c-4c8d-82d6-05dea94b84b1" providerId="ADAL" clId="{070FD753-0AAD-4240-8459-AE41392660CA}" dt="2023-12-07T13:30:20.231" v="602" actId="20577"/>
          <ac:spMkLst>
            <pc:docMk/>
            <pc:sldMk cId="4003090330" sldId="282"/>
            <ac:spMk id="6" creationId="{FA4249E8-39F0-6247-9EEB-5155D6B137C9}"/>
          </ac:spMkLst>
        </pc:spChg>
      </pc:sldChg>
      <pc:sldChg chg="del">
        <pc:chgData name="Franziska Albrecht | Green Legal Impact" userId="503e9040-658c-4c8d-82d6-05dea94b84b1" providerId="ADAL" clId="{070FD753-0AAD-4240-8459-AE41392660CA}" dt="2023-12-07T13:05:46.079" v="58" actId="2696"/>
        <pc:sldMkLst>
          <pc:docMk/>
          <pc:sldMk cId="1822902823" sldId="283"/>
        </pc:sldMkLst>
      </pc:sldChg>
      <pc:sldChg chg="addSp delSp mod">
        <pc:chgData name="Franziska Albrecht | Green Legal Impact" userId="503e9040-658c-4c8d-82d6-05dea94b84b1" providerId="ADAL" clId="{070FD753-0AAD-4240-8459-AE41392660CA}" dt="2023-12-07T13:06:26.026" v="65" actId="21"/>
        <pc:sldMkLst>
          <pc:docMk/>
          <pc:sldMk cId="536492490" sldId="285"/>
        </pc:sldMkLst>
        <pc:spChg chg="add del">
          <ac:chgData name="Franziska Albrecht | Green Legal Impact" userId="503e9040-658c-4c8d-82d6-05dea94b84b1" providerId="ADAL" clId="{070FD753-0AAD-4240-8459-AE41392660CA}" dt="2023-12-07T13:06:26.026" v="65" actId="21"/>
          <ac:spMkLst>
            <pc:docMk/>
            <pc:sldMk cId="536492490" sldId="285"/>
            <ac:spMk id="3" creationId="{BE5D452D-F31F-D4AB-54D4-7D8DA6B2B983}"/>
          </ac:spMkLst>
        </pc:spChg>
      </pc:sldChg>
      <pc:sldChg chg="addSp delSp modSp mod">
        <pc:chgData name="Franziska Albrecht | Green Legal Impact" userId="503e9040-658c-4c8d-82d6-05dea94b84b1" providerId="ADAL" clId="{070FD753-0AAD-4240-8459-AE41392660CA}" dt="2023-12-07T13:06:30.858" v="66" actId="21"/>
        <pc:sldMkLst>
          <pc:docMk/>
          <pc:sldMk cId="1054856220" sldId="286"/>
        </pc:sldMkLst>
        <pc:spChg chg="del">
          <ac:chgData name="Franziska Albrecht | Green Legal Impact" userId="503e9040-658c-4c8d-82d6-05dea94b84b1" providerId="ADAL" clId="{070FD753-0AAD-4240-8459-AE41392660CA}" dt="2023-12-07T13:06:30.858" v="66" actId="21"/>
          <ac:spMkLst>
            <pc:docMk/>
            <pc:sldMk cId="1054856220" sldId="286"/>
            <ac:spMk id="3" creationId="{BE5D452D-F31F-D4AB-54D4-7D8DA6B2B983}"/>
          </ac:spMkLst>
        </pc:spChg>
        <pc:spChg chg="add del">
          <ac:chgData name="Franziska Albrecht | Green Legal Impact" userId="503e9040-658c-4c8d-82d6-05dea94b84b1" providerId="ADAL" clId="{070FD753-0AAD-4240-8459-AE41392660CA}" dt="2023-12-07T13:06:21.916" v="63" actId="21"/>
          <ac:spMkLst>
            <pc:docMk/>
            <pc:sldMk cId="1054856220" sldId="286"/>
            <ac:spMk id="5" creationId="{6A6DE498-664E-ABEC-75AC-995A09B1ACE5}"/>
          </ac:spMkLst>
        </pc:spChg>
        <pc:spChg chg="add del mod">
          <ac:chgData name="Franziska Albrecht | Green Legal Impact" userId="503e9040-658c-4c8d-82d6-05dea94b84b1" providerId="ADAL" clId="{070FD753-0AAD-4240-8459-AE41392660CA}" dt="2023-12-07T13:06:21.916" v="63" actId="21"/>
          <ac:spMkLst>
            <pc:docMk/>
            <pc:sldMk cId="1054856220" sldId="286"/>
            <ac:spMk id="7" creationId="{E5FDFF5F-C1B9-F3F8-79DE-3D26103328CC}"/>
          </ac:spMkLst>
        </pc:spChg>
      </pc:sldChg>
      <pc:sldChg chg="addSp delSp mod">
        <pc:chgData name="Franziska Albrecht | Green Legal Impact" userId="503e9040-658c-4c8d-82d6-05dea94b84b1" providerId="ADAL" clId="{070FD753-0AAD-4240-8459-AE41392660CA}" dt="2023-12-07T13:06:36.600" v="67" actId="21"/>
        <pc:sldMkLst>
          <pc:docMk/>
          <pc:sldMk cId="863944810" sldId="287"/>
        </pc:sldMkLst>
        <pc:spChg chg="add del">
          <ac:chgData name="Franziska Albrecht | Green Legal Impact" userId="503e9040-658c-4c8d-82d6-05dea94b84b1" providerId="ADAL" clId="{070FD753-0AAD-4240-8459-AE41392660CA}" dt="2023-12-07T13:06:36.600" v="67" actId="21"/>
          <ac:spMkLst>
            <pc:docMk/>
            <pc:sldMk cId="863944810" sldId="287"/>
            <ac:spMk id="3" creationId="{BE5D452D-F31F-D4AB-54D4-7D8DA6B2B983}"/>
          </ac:spMkLst>
        </pc:spChg>
      </pc:sldChg>
      <pc:sldChg chg="modSp add mod">
        <pc:chgData name="Franziska Albrecht | Green Legal Impact" userId="503e9040-658c-4c8d-82d6-05dea94b84b1" providerId="ADAL" clId="{070FD753-0AAD-4240-8459-AE41392660CA}" dt="2023-12-07T13:29:48.076" v="596" actId="20577"/>
        <pc:sldMkLst>
          <pc:docMk/>
          <pc:sldMk cId="2308672802" sldId="288"/>
        </pc:sldMkLst>
        <pc:spChg chg="mod">
          <ac:chgData name="Franziska Albrecht | Green Legal Impact" userId="503e9040-658c-4c8d-82d6-05dea94b84b1" providerId="ADAL" clId="{070FD753-0AAD-4240-8459-AE41392660CA}" dt="2023-12-07T13:29:07.046" v="518" actId="20577"/>
          <ac:spMkLst>
            <pc:docMk/>
            <pc:sldMk cId="2308672802" sldId="288"/>
            <ac:spMk id="5" creationId="{6D37A302-E52D-BC47-A4A5-1F63EE97766F}"/>
          </ac:spMkLst>
        </pc:spChg>
        <pc:spChg chg="mod">
          <ac:chgData name="Franziska Albrecht | Green Legal Impact" userId="503e9040-658c-4c8d-82d6-05dea94b84b1" providerId="ADAL" clId="{070FD753-0AAD-4240-8459-AE41392660CA}" dt="2023-12-07T13:29:48.076" v="596" actId="20577"/>
          <ac:spMkLst>
            <pc:docMk/>
            <pc:sldMk cId="2308672802" sldId="288"/>
            <ac:spMk id="6" creationId="{FA4249E8-39F0-6247-9EEB-5155D6B137C9}"/>
          </ac:spMkLst>
        </pc:spChg>
      </pc:sldChg>
      <pc:sldChg chg="delSp modSp new mod ord">
        <pc:chgData name="Franziska Albrecht | Green Legal Impact" userId="503e9040-658c-4c8d-82d6-05dea94b84b1" providerId="ADAL" clId="{070FD753-0AAD-4240-8459-AE41392660CA}" dt="2023-12-07T14:13:20.120" v="2354" actId="2711"/>
        <pc:sldMkLst>
          <pc:docMk/>
          <pc:sldMk cId="2095171641" sldId="289"/>
        </pc:sldMkLst>
        <pc:spChg chg="del">
          <ac:chgData name="Franziska Albrecht | Green Legal Impact" userId="503e9040-658c-4c8d-82d6-05dea94b84b1" providerId="ADAL" clId="{070FD753-0AAD-4240-8459-AE41392660CA}" dt="2023-12-07T13:41:06.005" v="808" actId="21"/>
          <ac:spMkLst>
            <pc:docMk/>
            <pc:sldMk cId="2095171641" sldId="289"/>
            <ac:spMk id="3" creationId="{9821BAAE-07EE-9951-8B67-1EBBF4F596EA}"/>
          </ac:spMkLst>
        </pc:spChg>
        <pc:spChg chg="mod">
          <ac:chgData name="Franziska Albrecht | Green Legal Impact" userId="503e9040-658c-4c8d-82d6-05dea94b84b1" providerId="ADAL" clId="{070FD753-0AAD-4240-8459-AE41392660CA}" dt="2023-12-07T14:13:20.120" v="2354" actId="2711"/>
          <ac:spMkLst>
            <pc:docMk/>
            <pc:sldMk cId="2095171641" sldId="289"/>
            <ac:spMk id="4" creationId="{CBF354A3-4C43-20C5-DB84-75DBEB06C696}"/>
          </ac:spMkLst>
        </pc:spChg>
        <pc:spChg chg="mod">
          <ac:chgData name="Franziska Albrecht | Green Legal Impact" userId="503e9040-658c-4c8d-82d6-05dea94b84b1" providerId="ADAL" clId="{070FD753-0AAD-4240-8459-AE41392660CA}" dt="2023-12-07T14:12:29.349" v="2352" actId="20577"/>
          <ac:spMkLst>
            <pc:docMk/>
            <pc:sldMk cId="2095171641" sldId="289"/>
            <ac:spMk id="5" creationId="{C792CE96-6096-ACCD-C577-F59749705644}"/>
          </ac:spMkLst>
        </pc:spChg>
      </pc:sldChg>
      <pc:sldChg chg="modSp add mod">
        <pc:chgData name="Franziska Albrecht | Green Legal Impact" userId="503e9040-658c-4c8d-82d6-05dea94b84b1" providerId="ADAL" clId="{070FD753-0AAD-4240-8459-AE41392660CA}" dt="2023-12-07T14:13:31.326" v="2355" actId="2711"/>
        <pc:sldMkLst>
          <pc:docMk/>
          <pc:sldMk cId="3497142236" sldId="290"/>
        </pc:sldMkLst>
        <pc:spChg chg="mod">
          <ac:chgData name="Franziska Albrecht | Green Legal Impact" userId="503e9040-658c-4c8d-82d6-05dea94b84b1" providerId="ADAL" clId="{070FD753-0AAD-4240-8459-AE41392660CA}" dt="2023-12-07T14:13:31.326" v="2355" actId="2711"/>
          <ac:spMkLst>
            <pc:docMk/>
            <pc:sldMk cId="3497142236" sldId="290"/>
            <ac:spMk id="4" creationId="{CBF354A3-4C43-20C5-DB84-75DBEB06C696}"/>
          </ac:spMkLst>
        </pc:spChg>
        <pc:spChg chg="mod">
          <ac:chgData name="Franziska Albrecht | Green Legal Impact" userId="503e9040-658c-4c8d-82d6-05dea94b84b1" providerId="ADAL" clId="{070FD753-0AAD-4240-8459-AE41392660CA}" dt="2023-12-07T14:01:39.652" v="1840" actId="20577"/>
          <ac:spMkLst>
            <pc:docMk/>
            <pc:sldMk cId="3497142236" sldId="290"/>
            <ac:spMk id="5" creationId="{C792CE96-6096-ACCD-C577-F59749705644}"/>
          </ac:spMkLst>
        </pc:spChg>
      </pc:sldChg>
      <pc:sldChg chg="modSp add mod">
        <pc:chgData name="Franziska Albrecht | Green Legal Impact" userId="503e9040-658c-4c8d-82d6-05dea94b84b1" providerId="ADAL" clId="{070FD753-0AAD-4240-8459-AE41392660CA}" dt="2023-12-07T14:13:08.019" v="2353" actId="2711"/>
        <pc:sldMkLst>
          <pc:docMk/>
          <pc:sldMk cId="1922283388" sldId="291"/>
        </pc:sldMkLst>
        <pc:spChg chg="mod">
          <ac:chgData name="Franziska Albrecht | Green Legal Impact" userId="503e9040-658c-4c8d-82d6-05dea94b84b1" providerId="ADAL" clId="{070FD753-0AAD-4240-8459-AE41392660CA}" dt="2023-12-07T14:13:08.019" v="2353" actId="2711"/>
          <ac:spMkLst>
            <pc:docMk/>
            <pc:sldMk cId="1922283388" sldId="291"/>
            <ac:spMk id="4" creationId="{CBF354A3-4C43-20C5-DB84-75DBEB06C696}"/>
          </ac:spMkLst>
        </pc:spChg>
        <pc:spChg chg="mod">
          <ac:chgData name="Franziska Albrecht | Green Legal Impact" userId="503e9040-658c-4c8d-82d6-05dea94b84b1" providerId="ADAL" clId="{070FD753-0AAD-4240-8459-AE41392660CA}" dt="2023-12-07T14:04:15.916" v="1980" actId="20577"/>
          <ac:spMkLst>
            <pc:docMk/>
            <pc:sldMk cId="1922283388" sldId="291"/>
            <ac:spMk id="5" creationId="{C792CE96-6096-ACCD-C577-F59749705644}"/>
          </ac:spMkLst>
        </pc:spChg>
      </pc:sldChg>
      <pc:sldChg chg="delSp modSp new mod">
        <pc:chgData name="Franziska Albrecht | Green Legal Impact" userId="503e9040-658c-4c8d-82d6-05dea94b84b1" providerId="ADAL" clId="{070FD753-0AAD-4240-8459-AE41392660CA}" dt="2023-12-07T14:13:45.855" v="2356" actId="2711"/>
        <pc:sldMkLst>
          <pc:docMk/>
          <pc:sldMk cId="1278384916" sldId="292"/>
        </pc:sldMkLst>
        <pc:spChg chg="del">
          <ac:chgData name="Franziska Albrecht | Green Legal Impact" userId="503e9040-658c-4c8d-82d6-05dea94b84b1" providerId="ADAL" clId="{070FD753-0AAD-4240-8459-AE41392660CA}" dt="2023-12-07T14:09:59.708" v="2222" actId="21"/>
          <ac:spMkLst>
            <pc:docMk/>
            <pc:sldMk cId="1278384916" sldId="292"/>
            <ac:spMk id="3" creationId="{8F558F3B-981A-27BA-546B-0EFDDB719ABA}"/>
          </ac:spMkLst>
        </pc:spChg>
        <pc:spChg chg="mod">
          <ac:chgData name="Franziska Albrecht | Green Legal Impact" userId="503e9040-658c-4c8d-82d6-05dea94b84b1" providerId="ADAL" clId="{070FD753-0AAD-4240-8459-AE41392660CA}" dt="2023-12-07T14:13:45.855" v="2356" actId="2711"/>
          <ac:spMkLst>
            <pc:docMk/>
            <pc:sldMk cId="1278384916" sldId="292"/>
            <ac:spMk id="4" creationId="{BDD7DCBD-A302-9BC2-4E86-A5C9EE178383}"/>
          </ac:spMkLst>
        </pc:spChg>
        <pc:spChg chg="mod">
          <ac:chgData name="Franziska Albrecht | Green Legal Impact" userId="503e9040-658c-4c8d-82d6-05dea94b84b1" providerId="ADAL" clId="{070FD753-0AAD-4240-8459-AE41392660CA}" dt="2023-12-07T14:10:07.853" v="2229" actId="20577"/>
          <ac:spMkLst>
            <pc:docMk/>
            <pc:sldMk cId="1278384916" sldId="292"/>
            <ac:spMk id="5" creationId="{C463F51D-FD66-CC17-654B-03C954A18D8B}"/>
          </ac:spMkLst>
        </pc:spChg>
      </pc:sldChg>
    </pc:docChg>
  </pc:docChgLst>
  <pc:docChgLst>
    <pc:chgData name="Marie Bohlmann | Green Legal Impact" userId="S::bohlmann@greenlegal.eu::5bbaf027-cbbf-47db-b935-f94a08e2a84b" providerId="AD" clId="Web-{508FF3FC-AF3C-4A48-BA58-0CA480B7A2E8}"/>
    <pc:docChg chg="modSld">
      <pc:chgData name="Marie Bohlmann | Green Legal Impact" userId="S::bohlmann@greenlegal.eu::5bbaf027-cbbf-47db-b935-f94a08e2a84b" providerId="AD" clId="Web-{508FF3FC-AF3C-4A48-BA58-0CA480B7A2E8}" dt="2023-12-07T14:19:36.809" v="1" actId="20577"/>
      <pc:docMkLst>
        <pc:docMk/>
      </pc:docMkLst>
      <pc:sldChg chg="modSp">
        <pc:chgData name="Marie Bohlmann | Green Legal Impact" userId="S::bohlmann@greenlegal.eu::5bbaf027-cbbf-47db-b935-f94a08e2a84b" providerId="AD" clId="Web-{508FF3FC-AF3C-4A48-BA58-0CA480B7A2E8}" dt="2023-12-07T14:19:36.809" v="1" actId="20577"/>
        <pc:sldMkLst>
          <pc:docMk/>
          <pc:sldMk cId="2095171641" sldId="289"/>
        </pc:sldMkLst>
        <pc:spChg chg="mod">
          <ac:chgData name="Marie Bohlmann | Green Legal Impact" userId="S::bohlmann@greenlegal.eu::5bbaf027-cbbf-47db-b935-f94a08e2a84b" providerId="AD" clId="Web-{508FF3FC-AF3C-4A48-BA58-0CA480B7A2E8}" dt="2023-12-07T14:19:36.809" v="1" actId="20577"/>
          <ac:spMkLst>
            <pc:docMk/>
            <pc:sldMk cId="2095171641" sldId="289"/>
            <ac:spMk id="5" creationId="{C792CE96-6096-ACCD-C577-F5974970564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7E97C-D9AD-4E41-A084-FC7DE6258C4D}" type="datetimeFigureOut">
              <a:rPr lang="de-DE" smtClean="0"/>
              <a:t>08.12.2023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94F9F-BF94-4BD1-BA1D-24304BD581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904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D6229-973E-4A98-BBD8-7DB05DDF5879}" type="datetimeFigureOut">
              <a:rPr lang="de-DE" smtClean="0"/>
              <a:t>08.12.2023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69ADC-D38A-438F-AFD6-AF3D2A1BB9D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153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9ADC-D38A-438F-AFD6-AF3D2A1BB9D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318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9ADC-D38A-438F-AFD6-AF3D2A1BB9D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96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9ADC-D38A-438F-AFD6-AF3D2A1BB9D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718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9ADC-D38A-438F-AFD6-AF3D2A1BB9D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32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9ADC-D38A-438F-AFD6-AF3D2A1BB9D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52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9ADC-D38A-438F-AFD6-AF3D2A1BB9D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639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69ADC-D38A-438F-AFD6-AF3D2A1BB9D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18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 Win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71550" y="2348607"/>
            <a:ext cx="7848600" cy="2016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cap="none" baseline="0">
                <a:solidFill>
                  <a:srgbClr val="009640"/>
                </a:solidFill>
                <a:latin typeface="Roboto Slab SemiBold" pitchFamily="2" charset="0"/>
                <a:ea typeface="Roboto Slab SemiBold" pitchFamily="2" charset="0"/>
              </a:defRPr>
            </a:lvl1pPr>
          </a:lstStyle>
          <a:p>
            <a:r>
              <a:rPr lang="de-DE">
                <a:effectLst/>
              </a:rPr>
              <a:t>Titel und Untertitel der Präsentation</a:t>
            </a:r>
            <a:endParaRPr lang="de-DE"/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71550" y="6058592"/>
            <a:ext cx="6343650" cy="250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500" baseline="0">
                <a:solidFill>
                  <a:srgbClr val="5A46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>
                <a:effectLst/>
              </a:rPr>
              <a:t>Ort, Datum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4797599"/>
            <a:ext cx="7848600" cy="43160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1" i="0" baseline="0">
                <a:solidFill>
                  <a:srgbClr val="5A4D45"/>
                </a:solidFill>
                <a:latin typeface="Roboto Slab" pitchFamily="2" charset="0"/>
                <a:ea typeface="Roboto Slab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Veranstaltung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71550" y="5661248"/>
            <a:ext cx="6343650" cy="3258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A46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/>
              <a:t>Autor/Redner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99" y="260648"/>
            <a:ext cx="2517181" cy="13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5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kat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D23A36C0-58A2-2B42-8840-E754399A7A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068339"/>
            <a:ext cx="9144000" cy="3108306"/>
          </a:xfrm>
          <a:prstGeom prst="rect">
            <a:avLst/>
          </a:prstGeom>
          <a:solidFill>
            <a:srgbClr val="009640"/>
          </a:solidFill>
          <a:ln>
            <a:noFill/>
          </a:ln>
          <a:effectLst/>
        </p:spPr>
        <p:txBody>
          <a:bodyPr wrap="none" anchor="ctr"/>
          <a:lstStyle/>
          <a:p>
            <a:endParaRPr lang="de-DE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DC36C611-21F5-084C-8FB8-B87C0CDE1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550" y="2885456"/>
            <a:ext cx="4320000" cy="216593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/>
              <a:t>Vorname, Name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56BA23D1-6F59-834B-BE8E-8B647E7E8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550" y="3174257"/>
            <a:ext cx="4320000" cy="215255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27" name="Textplatzhalter 24">
            <a:extLst>
              <a:ext uri="{FF2B5EF4-FFF2-40B4-BE49-F238E27FC236}">
                <a16:creationId xmlns:a16="http://schemas.microsoft.com/office/drawing/2014/main" id="{873CE0BB-DD37-9348-B4A6-5A174BF0F9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1550" y="4208926"/>
            <a:ext cx="4320000" cy="260706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/>
              <a:t>nachname@greenlegal.eu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61" y="3429000"/>
            <a:ext cx="2535035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orient="horz" pos="37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63721CC-241F-5545-96FB-B4CC6C9B1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37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Agenda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63721CC-241F-5545-96FB-B4CC6C9B1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182E400-2DE0-D949-83A4-28757789DD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063" y="1052736"/>
            <a:ext cx="8136000" cy="576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aseline="0">
                <a:solidFill>
                  <a:srgbClr val="009640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3600">
                <a:latin typeface="Calibri" panose="020F0502020204030204" pitchFamily="34" charset="0"/>
              </a:defRPr>
            </a:lvl2pPr>
            <a:lvl3pPr marL="914400" indent="0">
              <a:buNone/>
              <a:defRPr sz="3600">
                <a:latin typeface="Calibri" panose="020F0502020204030204" pitchFamily="34" charset="0"/>
              </a:defRPr>
            </a:lvl3pPr>
            <a:lvl4pPr marL="1371600" indent="0">
              <a:buNone/>
              <a:defRPr sz="3600">
                <a:latin typeface="Calibri" panose="020F0502020204030204" pitchFamily="34" charset="0"/>
              </a:defRPr>
            </a:lvl4pPr>
            <a:lvl5pPr marL="1828800" indent="0">
              <a:buNone/>
              <a:defRPr sz="3600">
                <a:latin typeface="Calibri" panose="020F0502020204030204" pitchFamily="34" charset="0"/>
              </a:defRPr>
            </a:lvl5pPr>
          </a:lstStyle>
          <a:p>
            <a:pPr lvl="0"/>
            <a:r>
              <a:rPr lang="de-DE"/>
              <a:t>Inhalt – Agenda maximal eine Zeile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8F9B6DA-2F17-714D-B508-3E127B5BAA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1560" y="1787084"/>
            <a:ext cx="8136000" cy="4666104"/>
          </a:xfrm>
          <a:prstGeom prst="rect">
            <a:avLst/>
          </a:prstGeom>
        </p:spPr>
        <p:txBody>
          <a:bodyPr lIns="0" tIns="0" rIns="0" bIns="0"/>
          <a:lstStyle>
            <a:lvl1pPr marL="361950" indent="-361950">
              <a:buClr>
                <a:srgbClr val="009640"/>
              </a:buClr>
              <a:buFont typeface="+mj-lt"/>
              <a:buAutoNum type="arabicPeriod"/>
              <a:defRPr sz="2000">
                <a:solidFill>
                  <a:srgbClr val="5A4D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542925" indent="-180975">
              <a:buClr>
                <a:srgbClr val="009640"/>
              </a:buClr>
              <a:buFontTx/>
              <a:buBlip>
                <a:blip r:embed="rId2"/>
              </a:buBlip>
              <a:defRPr sz="2000">
                <a:solidFill>
                  <a:srgbClr val="5A4D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804863" indent="-228600">
              <a:buClr>
                <a:srgbClr val="5A4645"/>
              </a:buClr>
              <a:buFont typeface="Calibri" panose="020F0502020204030204" pitchFamily="34" charset="0"/>
              <a:buChar char="›"/>
              <a:defRPr sz="1800">
                <a:solidFill>
                  <a:srgbClr val="5A4D45"/>
                </a:solidFill>
                <a:latin typeface="Calibri" panose="020F0502020204030204" pitchFamily="34" charset="0"/>
              </a:defRPr>
            </a:lvl3pPr>
            <a:lvl4pPr marL="1079500" indent="-228600">
              <a:buClr>
                <a:srgbClr val="5A4645"/>
              </a:buClr>
              <a:buFont typeface="Calibri" panose="020F0502020204030204" pitchFamily="34" charset="0"/>
              <a:buChar char="›"/>
              <a:defRPr sz="1800">
                <a:solidFill>
                  <a:srgbClr val="5A4D45"/>
                </a:solidFill>
                <a:latin typeface="Calibri" panose="020F050202020403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 Zweite Ebene</a:t>
            </a:r>
          </a:p>
        </p:txBody>
      </p:sp>
    </p:spTree>
    <p:extLst>
      <p:ext uri="{BB962C8B-B14F-4D97-AF65-F5344CB8AC3E}">
        <p14:creationId xmlns:p14="http://schemas.microsoft.com/office/powerpoint/2010/main" val="111780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3BF07B2-C144-DB4A-95EA-4F0871DD734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1560" y="1773238"/>
            <a:ext cx="8136000" cy="467995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5A4645"/>
              </a:buClr>
              <a:buFontTx/>
              <a:buBlip>
                <a:blip r:embed="rId2"/>
              </a:buBlip>
              <a:defRPr sz="2000">
                <a:solidFill>
                  <a:srgbClr val="5A4D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631825" indent="-285750">
              <a:buClr>
                <a:srgbClr val="009640"/>
              </a:buClr>
              <a:buFont typeface="Arial" panose="020B0604020202020204" pitchFamily="34" charset="0"/>
              <a:buChar char="•"/>
              <a:defRPr sz="2000">
                <a:solidFill>
                  <a:srgbClr val="5A4D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804863" indent="-228600">
              <a:buClr>
                <a:srgbClr val="0091CF"/>
              </a:buClr>
              <a:buFont typeface="Arial" panose="020B0604020202020204" pitchFamily="34" charset="0"/>
              <a:buChar char="•"/>
              <a:defRPr sz="1800">
                <a:solidFill>
                  <a:srgbClr val="5A4D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079500" indent="-228600">
              <a:buClr>
                <a:srgbClr val="5A4645"/>
              </a:buClr>
              <a:buFont typeface="Symbol" panose="05050102010706020507" pitchFamily="18" charset="2"/>
              <a:buChar char="-"/>
              <a:defRPr sz="1800">
                <a:solidFill>
                  <a:srgbClr val="5A4D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7DD678F-2A3E-D342-8308-8924BEA06A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063" y="1052736"/>
            <a:ext cx="8136000" cy="576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aseline="0">
                <a:solidFill>
                  <a:srgbClr val="009640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3600">
                <a:latin typeface="Calibri" panose="020F0502020204030204" pitchFamily="34" charset="0"/>
              </a:defRPr>
            </a:lvl2pPr>
            <a:lvl3pPr marL="914400" indent="0">
              <a:buNone/>
              <a:defRPr sz="3600">
                <a:latin typeface="Calibri" panose="020F0502020204030204" pitchFamily="34" charset="0"/>
              </a:defRPr>
            </a:lvl3pPr>
            <a:lvl4pPr marL="1371600" indent="0">
              <a:buNone/>
              <a:defRPr sz="3600">
                <a:latin typeface="Calibri" panose="020F0502020204030204" pitchFamily="34" charset="0"/>
              </a:defRPr>
            </a:lvl4pPr>
            <a:lvl5pPr marL="1828800" indent="0">
              <a:buNone/>
              <a:defRPr sz="3600">
                <a:latin typeface="Calibri" panose="020F0502020204030204" pitchFamily="34" charset="0"/>
              </a:defRPr>
            </a:lvl5pPr>
          </a:lstStyle>
          <a:p>
            <a:pPr lvl="0"/>
            <a:r>
              <a:rPr lang="de-DE"/>
              <a:t>Überschrift erster Ordnung maximal eine Zeile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3FD40996-60ED-A641-94DE-D4AC282B3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11560" y="6520259"/>
            <a:ext cx="2160240" cy="293117"/>
          </a:xfrm>
        </p:spPr>
        <p:txBody>
          <a:bodyPr/>
          <a:lstStyle/>
          <a:p>
            <a:fld id="{283809EA-2B54-4BED-ACAE-67FB42C6A7B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28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mit_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63721CC-241F-5545-96FB-B4CC6C9B1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04BBE074-69BD-864E-897F-144917B21C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6239244"/>
            <a:ext cx="8353176" cy="213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aseline="0">
                <a:solidFill>
                  <a:srgbClr val="0091CF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/>
              <a:t>Bildunterschrift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42D73122-309A-A842-9A0D-DC4A2D3089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052537"/>
            <a:ext cx="8136000" cy="576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aseline="0">
                <a:solidFill>
                  <a:srgbClr val="009640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3600">
                <a:latin typeface="Calibri" panose="020F0502020204030204" pitchFamily="34" charset="0"/>
              </a:defRPr>
            </a:lvl2pPr>
            <a:lvl3pPr marL="914400" indent="0">
              <a:buNone/>
              <a:defRPr sz="3600">
                <a:latin typeface="Calibri" panose="020F0502020204030204" pitchFamily="34" charset="0"/>
              </a:defRPr>
            </a:lvl3pPr>
            <a:lvl4pPr marL="1371600" indent="0">
              <a:buNone/>
              <a:defRPr sz="3600">
                <a:latin typeface="Calibri" panose="020F0502020204030204" pitchFamily="34" charset="0"/>
              </a:defRPr>
            </a:lvl4pPr>
            <a:lvl5pPr marL="1828800" indent="0">
              <a:buNone/>
              <a:defRPr sz="3600">
                <a:latin typeface="Calibri" panose="020F0502020204030204" pitchFamily="34" charset="0"/>
              </a:defRPr>
            </a:lvl5pPr>
          </a:lstStyle>
          <a:p>
            <a:pPr lvl="0"/>
            <a:r>
              <a:rPr lang="de-DE"/>
              <a:t>Überschrift erster Ordnung maximal eine Zeile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DCB5476-5C95-5B48-9FB1-45CA633C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73238"/>
            <a:ext cx="8136000" cy="439893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BEC200"/>
              </a:buClr>
              <a:buFontTx/>
              <a:buBlip>
                <a:blip r:embed="rId2"/>
              </a:buBlip>
              <a:defRPr sz="2000">
                <a:solidFill>
                  <a:srgbClr val="5A4D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631825" indent="-285750">
              <a:buClr>
                <a:srgbClr val="009640"/>
              </a:buClr>
              <a:buFont typeface="Arial" panose="020B0604020202020204" pitchFamily="34" charset="0"/>
              <a:buChar char="•"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804863" indent="-228600">
              <a:buClr>
                <a:srgbClr val="0091CF"/>
              </a:buClr>
              <a:buFont typeface="Arial" panose="020B0604020202020204" pitchFamily="34" charset="0"/>
              <a:buChar char="•"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079500" indent="-228600">
              <a:buClrTx/>
              <a:buFont typeface="Symbol" panose="05050102010706020507" pitchFamily="18" charset="2"/>
              <a:buChar char="-"/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65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_Objekt-mit-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D4F2C41-D7DE-3E40-B4B7-22EB610FC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59" y="1773238"/>
            <a:ext cx="8136000" cy="439261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BEC200"/>
              </a:buClr>
              <a:buFontTx/>
              <a:buBlip>
                <a:blip r:embed="rId2"/>
              </a:buBlip>
              <a:defRPr sz="2000">
                <a:solidFill>
                  <a:srgbClr val="5A4D4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631825" indent="-285750">
              <a:buClr>
                <a:srgbClr val="BEC200"/>
              </a:buClr>
              <a:buFont typeface="Symbol" pitchFamily="18" charset="2"/>
              <a:buChar char="-"/>
              <a:defRPr sz="2500">
                <a:latin typeface="Calibri" panose="020F0502020204030204" pitchFamily="34" charset="0"/>
              </a:defRPr>
            </a:lvl2pPr>
            <a:lvl3pPr marL="804863" indent="-228600">
              <a:buClr>
                <a:srgbClr val="BEC200"/>
              </a:buClr>
              <a:buFont typeface="Courier New" pitchFamily="49" charset="0"/>
              <a:buChar char="·"/>
              <a:defRPr sz="2000">
                <a:latin typeface="Calibri" panose="020F0502020204030204" pitchFamily="34" charset="0"/>
              </a:defRPr>
            </a:lvl3pPr>
            <a:lvl4pPr marL="1079500" indent="-228600">
              <a:buClr>
                <a:srgbClr val="BEC200"/>
              </a:buClr>
              <a:buFont typeface="Arial" pitchFamily="34" charset="0"/>
              <a:buChar char="»"/>
              <a:defRPr>
                <a:latin typeface="Calibri" panose="020F050202020403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0"/>
            <a:endParaRPr lang="de-DE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BDC44E97-2384-1F49-ABB6-90219492F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6239244"/>
            <a:ext cx="8353176" cy="21394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91CF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Bildunterschrift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D4AD38F-2478-8D4E-8CE9-09A1C91CA7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052736"/>
            <a:ext cx="8136000" cy="576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aseline="0">
                <a:solidFill>
                  <a:srgbClr val="009640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3600">
                <a:latin typeface="Calibri" panose="020F0502020204030204" pitchFamily="34" charset="0"/>
              </a:defRPr>
            </a:lvl2pPr>
            <a:lvl3pPr marL="914400" indent="0">
              <a:buNone/>
              <a:defRPr sz="3600">
                <a:latin typeface="Calibri" panose="020F0502020204030204" pitchFamily="34" charset="0"/>
              </a:defRPr>
            </a:lvl3pPr>
            <a:lvl4pPr marL="1371600" indent="0">
              <a:buNone/>
              <a:defRPr sz="3600">
                <a:latin typeface="Calibri" panose="020F0502020204030204" pitchFamily="34" charset="0"/>
              </a:defRPr>
            </a:lvl4pPr>
            <a:lvl5pPr marL="1828800" indent="0">
              <a:buNone/>
              <a:defRPr sz="3600">
                <a:latin typeface="Calibri" panose="020F0502020204030204" pitchFamily="34" charset="0"/>
              </a:defRPr>
            </a:lvl5pPr>
          </a:lstStyle>
          <a:p>
            <a:pPr lvl="0"/>
            <a:r>
              <a:rPr lang="de-DE"/>
              <a:t>Überschrift erster Ordnung maximal eine Zeile</a:t>
            </a:r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20BC59C7-4D7D-4A4E-B1FF-708B81E81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95536" y="6520259"/>
            <a:ext cx="432048" cy="293117"/>
          </a:xfrm>
        </p:spPr>
        <p:txBody>
          <a:bodyPr/>
          <a:lstStyle/>
          <a:p>
            <a:fld id="{283809EA-2B54-4BED-ACAE-67FB42C6A7B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0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89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6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56">
          <p15:clr>
            <a:srgbClr val="F26B43"/>
          </p15:clr>
        </p15:guide>
        <p15:guide id="2" pos="612">
          <p15:clr>
            <a:srgbClr val="F26B43"/>
          </p15:clr>
        </p15:guide>
        <p15:guide id="3" orient="horz" pos="4065">
          <p15:clr>
            <a:srgbClr val="F26B43"/>
          </p15:clr>
        </p15:guide>
        <p15:guide id="4" orient="horz" pos="1298">
          <p15:clr>
            <a:srgbClr val="F26B43"/>
          </p15:clr>
        </p15:guide>
        <p15:guide id="5" orient="horz" pos="25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627686" y="6504384"/>
            <a:ext cx="2120778" cy="30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>
              <a:buNone/>
            </a:pPr>
            <a:r>
              <a:rPr lang="de-DE" sz="800">
                <a:solidFill>
                  <a:srgbClr val="0091CF"/>
                </a:solidFill>
                <a:latin typeface="Roboto Slab" pitchFamily="2" charset="0"/>
                <a:ea typeface="Roboto Slab" pitchFamily="2" charset="0"/>
                <a:cs typeface="Arial"/>
              </a:rPr>
              <a:t>© </a:t>
            </a:r>
            <a:r>
              <a:rPr lang="de-DE" sz="800" err="1">
                <a:solidFill>
                  <a:srgbClr val="0091CF"/>
                </a:solidFill>
                <a:latin typeface="Roboto Slab" pitchFamily="2" charset="0"/>
                <a:ea typeface="Roboto Slab" pitchFamily="2" charset="0"/>
                <a:cs typeface="+mn-cs"/>
              </a:rPr>
              <a:t>green</a:t>
            </a:r>
            <a:r>
              <a:rPr lang="de-DE" sz="800" baseline="0">
                <a:solidFill>
                  <a:srgbClr val="0091CF"/>
                </a:solidFill>
                <a:latin typeface="Roboto Slab" pitchFamily="2" charset="0"/>
                <a:ea typeface="Roboto Slab" pitchFamily="2" charset="0"/>
                <a:cs typeface="+mn-cs"/>
              </a:rPr>
              <a:t> legal </a:t>
            </a:r>
            <a:r>
              <a:rPr lang="de-DE" sz="800" baseline="0" err="1">
                <a:solidFill>
                  <a:srgbClr val="0091CF"/>
                </a:solidFill>
                <a:latin typeface="Roboto Slab" pitchFamily="2" charset="0"/>
                <a:ea typeface="Roboto Slab" pitchFamily="2" charset="0"/>
                <a:cs typeface="+mn-cs"/>
              </a:rPr>
              <a:t>impact</a:t>
            </a:r>
            <a:endParaRPr lang="de-DE" sz="800">
              <a:solidFill>
                <a:srgbClr val="0091CF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65793DC2-D947-1548-8DBA-D2FEABAF0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560" y="6520259"/>
            <a:ext cx="2160240" cy="2931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Tx/>
              <a:buNone/>
              <a:defRPr sz="800" baseline="0">
                <a:solidFill>
                  <a:srgbClr val="0091CF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fld id="{283809EA-2B54-4BED-ACAE-67FB42C6A7B4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28" y="260648"/>
            <a:ext cx="2730544" cy="7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1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1" r:id="rId3"/>
    <p:sldLayoutId id="2147483759" r:id="rId4"/>
    <p:sldLayoutId id="2147483755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ISOCPEUR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>
          <p15:clr>
            <a:srgbClr val="F26B43"/>
          </p15:clr>
        </p15:guide>
        <p15:guide id="3" pos="385" userDrawn="1">
          <p15:clr>
            <a:srgbClr val="F26B43"/>
          </p15:clr>
        </p15:guide>
        <p15:guide id="4" pos="551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orient="horz" pos="2260">
          <p15:clr>
            <a:srgbClr val="F26B43"/>
          </p15:clr>
        </p15:guide>
        <p15:guide id="8" orient="horz" pos="4065">
          <p15:clr>
            <a:srgbClr val="F26B43"/>
          </p15:clr>
        </p15:guide>
        <p15:guide id="9" pos="793">
          <p15:clr>
            <a:srgbClr val="F26B43"/>
          </p15:clr>
        </p15:guide>
        <p15:guide id="10" orient="horz" pos="1389">
          <p15:clr>
            <a:srgbClr val="F26B43"/>
          </p15:clr>
        </p15:guide>
        <p15:guide id="11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0E58763-C04A-4F40-A1A7-63CA028B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Aktuelles aus dem Rechtsschutz</a:t>
            </a:r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2DDACBEE-96A7-5C46-ABC0-EF107EBF42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08.12.2023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7F2CA5D-8F91-104B-91C1-63B884F46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Beteiligungsforum Verbandsnetzwerk zu juristischen Umweltfragen</a:t>
            </a:r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87D53BA-1A7A-4125-0C67-4301F3309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00" y="237842"/>
            <a:ext cx="4535194" cy="14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4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466A487-20E1-5847-AC26-A3389113D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10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37A302-E52D-BC47-A4A5-1F63EE9776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OVG Berlin-Brandenburg, Urteile vom 30.11.2023 -11 A 11/22; 11 A 27/22; 11 A 1/23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Rechtlicher Hintergrund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A4249E8-39F0-6247-9EEB-5155D6B13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780928"/>
            <a:ext cx="8158098" cy="3416115"/>
          </a:xfrm>
          <a:ln>
            <a:noFill/>
          </a:ln>
        </p:spPr>
        <p:txBody>
          <a:bodyPr/>
          <a:lstStyle/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Umweltbundesamt hat für die Sektoren Verkehr und Gebäude für die Jahre 2021 und 2022 Überschreitungen der zulässigen Jahresemissionsmengen festgestellt.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Bei Überschreitungen muss gemäß § 8 KSG das zuständige Bundesministerium ein Sofortprogramm vorlegen, das die Einhaltung der Jahresemissionsmengen des jeweiligen Sektors für die folgenden Jahre sicherstellt.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Bundesregierung muss dann über die zu ergreifenden Maßnahmen im betroffenen Sektor oder in anderen Sektoren oder über sektorübergreifende Maßnahmen beraten und diese „schnellstmöglich“ beschließen.</a:t>
            </a:r>
          </a:p>
          <a:p>
            <a:r>
              <a:rPr lang="de-DE" sz="1800" err="1">
                <a:latin typeface="Helvetica" panose="020B0604020202020204" pitchFamily="34" charset="0"/>
                <a:cs typeface="Helvetica" panose="020B0604020202020204" pitchFamily="34" charset="0"/>
              </a:rPr>
              <a:t>Sektorprogramme</a:t>
            </a:r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 im Juli 2022 vorgelegt, Beschluss darüber blieb aus. Stattdessen im Oktober 2023 Vorlage Klimaschutzprogramm 2023.</a:t>
            </a:r>
          </a:p>
        </p:txBody>
      </p:sp>
    </p:spTree>
    <p:extLst>
      <p:ext uri="{BB962C8B-B14F-4D97-AF65-F5344CB8AC3E}">
        <p14:creationId xmlns:p14="http://schemas.microsoft.com/office/powerpoint/2010/main" val="400309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466A487-20E1-5847-AC26-A3389113D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11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37A302-E52D-BC47-A4A5-1F63EE9776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OVG Berlin-Brandenburg, Urteile vom 30.11.2023 -11 A 11/22; 11 A 27/22; 11 A 1/23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Entscheidung des Gerichts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A4249E8-39F0-6247-9EEB-5155D6B13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636912"/>
            <a:ext cx="8158098" cy="3560131"/>
          </a:xfrm>
          <a:ln>
            <a:noFill/>
          </a:ln>
        </p:spPr>
        <p:txBody>
          <a:bodyPr/>
          <a:lstStyle/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11. Senat hat Klagen der Deutschen Umwelthilfe und des BUND stattgegeben und die Bundesregierung verurteilt, ein Sofortprogramm nach </a:t>
            </a:r>
            <a:b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§ 8 Klimaschutzgesetz zu beschließen, das die Einhaltung der im Klimaschutzgesetz genannten Jahresemissionsmengen der Sektoren Gebäude und Verkehr für die Jahre 2024 bis 2030 sicherstellt. 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Klimaschutzprogramm 2023 erfüllt nicht die Anforderungen an ein Sofortprogramm: Erreichung der Klimaschutzziele wird anhand einer sektorübergreifenden und mehrjährigen Gesamtberechnung überprüft; Sofortprogramm muss kurzfristig wirksame Maßnahmen enthalten, die die Einhaltung der im Klimaschutzgesetz ausgewiesenen Jahresemissionsmengen für die folgenden Jahre im jeweiligen Sektor sicherstellen.</a:t>
            </a:r>
          </a:p>
        </p:txBody>
      </p:sp>
    </p:spTree>
    <p:extLst>
      <p:ext uri="{BB962C8B-B14F-4D97-AF65-F5344CB8AC3E}">
        <p14:creationId xmlns:p14="http://schemas.microsoft.com/office/powerpoint/2010/main" val="230867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466A487-20E1-5847-AC26-A3389113D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37A302-E52D-BC47-A4A5-1F63EE9776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203" y="1210727"/>
            <a:ext cx="8136000" cy="576263"/>
          </a:xfrm>
        </p:spPr>
        <p:txBody>
          <a:bodyPr/>
          <a:lstStyle/>
          <a:p>
            <a:r>
              <a:rPr lang="de-DE" sz="2800">
                <a:latin typeface="Helvetica" panose="020B0604020202020204" pitchFamily="34" charset="0"/>
                <a:cs typeface="Helvetica" panose="020B0604020202020204" pitchFamily="34" charset="0"/>
              </a:rPr>
              <a:t>Green Legal Spaces – Report 2023</a:t>
            </a:r>
          </a:p>
          <a:p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A4249E8-39F0-6247-9EEB-5155D6B13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51" y="2155059"/>
            <a:ext cx="8158098" cy="2210045"/>
          </a:xfrm>
          <a:ln>
            <a:noFill/>
          </a:ln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Die Klimabewegung gerät in Deutschland durch staatliche Repression und den öffentlichen Diskurs zunehmend unter Druck.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Der Report b</a:t>
            </a:r>
            <a:r>
              <a:rPr lang="de-DE" sz="180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etont die Notwendigkeit, die Freiräume der klimabewegten Zivilgesellschaft zu schützen und zu verteidigen und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</a:t>
            </a:r>
            <a:r>
              <a:rPr lang="de-DE" sz="180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eißt auf die bedenkliche Entwicklung und Gefahren für die Demokratie hin.</a:t>
            </a:r>
          </a:p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302208-FEA4-0D1A-2D08-9EE90CED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59" y="4797379"/>
            <a:ext cx="8007762" cy="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0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A04439-8D43-CF47-90AA-0FA8962A2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13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732475-6D4E-E647-8C91-DD0F1A8DA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800">
                <a:latin typeface="Helvetica" panose="020B0604020202020204" pitchFamily="34" charset="0"/>
                <a:cs typeface="Helvetica" panose="020B0604020202020204" pitchFamily="34" charset="0"/>
              </a:rPr>
              <a:t>Inhalte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57C68EB-2BAD-F045-8B2D-1B02D79757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446088" indent="-446088">
              <a:buFont typeface="+mj-lt"/>
              <a:buAutoNum type="arabicParenR"/>
            </a:pPr>
            <a:r>
              <a:rPr lang="de-DE"/>
              <a:t>Wenn Versammlungsbehörden Protest verhindern</a:t>
            </a:r>
          </a:p>
          <a:p>
            <a:pPr marL="446088" indent="-446088">
              <a:buFont typeface="+mj-lt"/>
              <a:buAutoNum type="arabicParenR"/>
            </a:pPr>
            <a:r>
              <a:rPr lang="de-DE"/>
              <a:t>Unverhältnismäßige Polizeipraxis</a:t>
            </a: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6088" indent="-446088">
              <a:buFont typeface="+mj-lt"/>
              <a:buAutoNum type="arabicParenR"/>
            </a:pPr>
            <a:r>
              <a:rPr lang="de-DE"/>
              <a:t>Kriminalisierung von Protest durch Strafverfolgung</a:t>
            </a:r>
          </a:p>
          <a:p>
            <a:pPr marL="446088" indent="-446088">
              <a:buFont typeface="+mj-lt"/>
              <a:buAutoNum type="arabicParenR"/>
            </a:pPr>
            <a:r>
              <a:rPr lang="de-DE"/>
              <a:t>Verschärfung von Gesetzen</a:t>
            </a:r>
          </a:p>
          <a:p>
            <a:pPr marL="446088" indent="-446088">
              <a:buFont typeface="+mj-lt"/>
              <a:buAutoNum type="arabicParenR"/>
            </a:pPr>
            <a:r>
              <a:rPr lang="de-DE"/>
              <a:t>Weitere jur. Beschränkungen</a:t>
            </a:r>
          </a:p>
          <a:p>
            <a:pPr marL="446088" indent="-446088">
              <a:buFont typeface="+mj-lt"/>
              <a:buAutoNum type="arabicParenR"/>
            </a:pPr>
            <a:r>
              <a:rPr lang="de-DE"/>
              <a:t>Negatives Framing im öffentlichen Diskurs</a:t>
            </a:r>
          </a:p>
          <a:p>
            <a:pPr marL="0" indent="0">
              <a:buNone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6088" indent="-446088">
              <a:buFont typeface="+mj-lt"/>
              <a:buAutoNum type="arabicParenR"/>
            </a:pPr>
            <a:endParaRPr lang="de-DE"/>
          </a:p>
        </p:txBody>
      </p:sp>
      <p:pic>
        <p:nvPicPr>
          <p:cNvPr id="3" name="Grafik 2" descr="Ein Bild, das draußen, Verkehrsschild, Baum, Stadtmöbel enthält.&#10;&#10;Automatisch generierte Beschreibung">
            <a:extLst>
              <a:ext uri="{FF2B5EF4-FFF2-40B4-BE49-F238E27FC236}">
                <a16:creationId xmlns:a16="http://schemas.microsoft.com/office/drawing/2014/main" id="{2CB89389-072C-389A-3010-E02135214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r="16669"/>
          <a:stretch/>
        </p:blipFill>
        <p:spPr bwMode="auto">
          <a:xfrm>
            <a:off x="6084168" y="3332788"/>
            <a:ext cx="2076450" cy="207708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6A3C5C3-85A2-9D6A-F2EB-7450012BAEF3}"/>
              </a:ext>
            </a:extLst>
          </p:cNvPr>
          <p:cNvSpPr/>
          <p:nvPr/>
        </p:nvSpPr>
        <p:spPr>
          <a:xfrm>
            <a:off x="2535153" y="5202863"/>
            <a:ext cx="1259205" cy="1259205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18F137-595C-2820-3D77-D922758DD8B1}"/>
              </a:ext>
            </a:extLst>
          </p:cNvPr>
          <p:cNvSpPr/>
          <p:nvPr/>
        </p:nvSpPr>
        <p:spPr>
          <a:xfrm>
            <a:off x="3906118" y="5202863"/>
            <a:ext cx="1259205" cy="1259205"/>
          </a:xfrm>
          <a:prstGeom prst="ellipse">
            <a:avLst/>
          </a:prstGeom>
          <a:solidFill>
            <a:srgbClr val="5CB1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BBB1354-9B16-184B-AAFC-9E2C986E1505}"/>
              </a:ext>
            </a:extLst>
          </p:cNvPr>
          <p:cNvSpPr>
            <a:spLocks noChangeAspect="1"/>
          </p:cNvSpPr>
          <p:nvPr/>
        </p:nvSpPr>
        <p:spPr>
          <a:xfrm>
            <a:off x="5277083" y="5202863"/>
            <a:ext cx="1259205" cy="1259205"/>
          </a:xfrm>
          <a:prstGeom prst="ellipse">
            <a:avLst/>
          </a:prstGeom>
          <a:solidFill>
            <a:srgbClr val="A2C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913C29E-770A-698F-3C56-537ADE3B5524}"/>
              </a:ext>
            </a:extLst>
          </p:cNvPr>
          <p:cNvSpPr/>
          <p:nvPr/>
        </p:nvSpPr>
        <p:spPr>
          <a:xfrm>
            <a:off x="7705323" y="5202228"/>
            <a:ext cx="1259205" cy="1259205"/>
          </a:xfrm>
          <a:prstGeom prst="ellipse">
            <a:avLst/>
          </a:prstGeom>
          <a:solidFill>
            <a:srgbClr val="10A2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62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A04439-8D43-CF47-90AA-0FA8962A2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14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732475-6D4E-E647-8C91-DD0F1A8DA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800">
                <a:latin typeface="Helvetica" panose="020B0604020202020204" pitchFamily="34" charset="0"/>
                <a:cs typeface="Helvetica" panose="020B0604020202020204" pitchFamily="34" charset="0"/>
              </a:rPr>
              <a:t>Wenn Versammlungsbehörden Protest verhindern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57C68EB-2BAD-F045-8B2D-1B02D79757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Pauschale Versammlungsverbote,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Allgemeinverfügungen,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Einschränkung der freien Ortswahl des Protests,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Insgesamt einschränkende Auflagen</a:t>
            </a:r>
          </a:p>
          <a:p>
            <a:pPr marL="0" indent="0">
              <a:buNone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6088" indent="-446088">
              <a:buFont typeface="+mj-lt"/>
              <a:buAutoNum type="arabicParenR"/>
            </a:pPr>
            <a:endParaRPr lang="de-DE"/>
          </a:p>
        </p:txBody>
      </p:sp>
      <p:pic>
        <p:nvPicPr>
          <p:cNvPr id="3" name="Grafik 2" descr="Ein Bild, das Gelände, draußen, Straße enthält.&#10;&#10;Automatisch generierte Beschreibung">
            <a:extLst>
              <a:ext uri="{FF2B5EF4-FFF2-40B4-BE49-F238E27FC236}">
                <a16:creationId xmlns:a16="http://schemas.microsoft.com/office/drawing/2014/main" id="{70DE33FD-7BCE-D595-7555-3A29C7EE27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t="1953" r="16828" b="568"/>
          <a:stretch/>
        </p:blipFill>
        <p:spPr bwMode="auto">
          <a:xfrm>
            <a:off x="6084168" y="3302829"/>
            <a:ext cx="2076450" cy="207708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E6D1F0C-0BB8-790B-E61C-727527F2D34E}"/>
              </a:ext>
            </a:extLst>
          </p:cNvPr>
          <p:cNvSpPr/>
          <p:nvPr/>
        </p:nvSpPr>
        <p:spPr>
          <a:xfrm>
            <a:off x="2519913" y="5168459"/>
            <a:ext cx="1259205" cy="1259205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AC8BF8A-AE0B-FE56-BF96-101A6DE5FACE}"/>
              </a:ext>
            </a:extLst>
          </p:cNvPr>
          <p:cNvSpPr/>
          <p:nvPr/>
        </p:nvSpPr>
        <p:spPr>
          <a:xfrm>
            <a:off x="3890878" y="5168459"/>
            <a:ext cx="1259205" cy="1259205"/>
          </a:xfrm>
          <a:prstGeom prst="ellipse">
            <a:avLst/>
          </a:prstGeom>
          <a:solidFill>
            <a:srgbClr val="5CB1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B72E643-A223-CAC6-8576-EE42FF84DDA7}"/>
              </a:ext>
            </a:extLst>
          </p:cNvPr>
          <p:cNvSpPr>
            <a:spLocks noChangeAspect="1"/>
          </p:cNvSpPr>
          <p:nvPr/>
        </p:nvSpPr>
        <p:spPr>
          <a:xfrm>
            <a:off x="5261843" y="5168459"/>
            <a:ext cx="1259205" cy="1259205"/>
          </a:xfrm>
          <a:prstGeom prst="ellipse">
            <a:avLst/>
          </a:prstGeom>
          <a:solidFill>
            <a:srgbClr val="A2C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04B5984-3CA3-1458-8199-6E6FEF4E74EF}"/>
              </a:ext>
            </a:extLst>
          </p:cNvPr>
          <p:cNvSpPr/>
          <p:nvPr/>
        </p:nvSpPr>
        <p:spPr>
          <a:xfrm>
            <a:off x="7690083" y="5167824"/>
            <a:ext cx="1259205" cy="1259205"/>
          </a:xfrm>
          <a:prstGeom prst="ellipse">
            <a:avLst/>
          </a:prstGeom>
          <a:solidFill>
            <a:srgbClr val="10A2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16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A04439-8D43-CF47-90AA-0FA8962A2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15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732475-6D4E-E647-8C91-DD0F1A8DA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800">
                <a:latin typeface="Helvetica" panose="020B0604020202020204" pitchFamily="34" charset="0"/>
                <a:cs typeface="Helvetica" panose="020B0604020202020204" pitchFamily="34" charset="0"/>
              </a:rPr>
              <a:t>Unverhältnismäßige Polizeipraxis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57C68EB-2BAD-F045-8B2D-1B02D79757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Polizeigewalt,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Schmerzgriffe,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Präventivgewahrsam,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Zugangsbeschränkungen zu öffentlichen </a:t>
            </a:r>
            <a:br>
              <a:rPr lang="de-DE"/>
            </a:br>
            <a:r>
              <a:rPr lang="de-DE"/>
              <a:t>Einrichtungen</a:t>
            </a:r>
          </a:p>
          <a:p>
            <a:pPr marL="0" indent="0">
              <a:buNone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6088" indent="-446088">
              <a:buFont typeface="+mj-lt"/>
              <a:buAutoNum type="arabicParenR"/>
            </a:pPr>
            <a:endParaRPr lang="de-DE"/>
          </a:p>
        </p:txBody>
      </p:sp>
      <p:pic>
        <p:nvPicPr>
          <p:cNvPr id="3" name="Grafik 2" descr="Ein Bild, das Person, Kleidung, draußen, Landfahrzeug enthält.&#10;&#10;Automatisch generierte Beschreibung">
            <a:extLst>
              <a:ext uri="{FF2B5EF4-FFF2-40B4-BE49-F238E27FC236}">
                <a16:creationId xmlns:a16="http://schemas.microsoft.com/office/drawing/2014/main" id="{0F06BD70-2809-88F1-CEA1-0AB1FB2BC7D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983" r="504" b="19589"/>
          <a:stretch/>
        </p:blipFill>
        <p:spPr bwMode="auto">
          <a:xfrm>
            <a:off x="5889290" y="3212976"/>
            <a:ext cx="2077085" cy="207708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DD341C3-C56C-30EE-56FF-F74D06677CC6}"/>
              </a:ext>
            </a:extLst>
          </p:cNvPr>
          <p:cNvSpPr/>
          <p:nvPr/>
        </p:nvSpPr>
        <p:spPr>
          <a:xfrm>
            <a:off x="2340275" y="5079241"/>
            <a:ext cx="1259205" cy="1259205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1E59B67-CBF9-0A0C-3B07-DE103FDAC5E4}"/>
              </a:ext>
            </a:extLst>
          </p:cNvPr>
          <p:cNvSpPr/>
          <p:nvPr/>
        </p:nvSpPr>
        <p:spPr>
          <a:xfrm>
            <a:off x="3710605" y="5079241"/>
            <a:ext cx="1259205" cy="1259205"/>
          </a:xfrm>
          <a:prstGeom prst="ellipse">
            <a:avLst/>
          </a:prstGeom>
          <a:solidFill>
            <a:srgbClr val="5CB1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36316CE-D711-81A3-673B-4CF3178F342A}"/>
              </a:ext>
            </a:extLst>
          </p:cNvPr>
          <p:cNvSpPr>
            <a:spLocks noChangeAspect="1"/>
          </p:cNvSpPr>
          <p:nvPr/>
        </p:nvSpPr>
        <p:spPr>
          <a:xfrm>
            <a:off x="5081570" y="5079241"/>
            <a:ext cx="1259205" cy="1259205"/>
          </a:xfrm>
          <a:prstGeom prst="ellipse">
            <a:avLst/>
          </a:prstGeom>
          <a:solidFill>
            <a:srgbClr val="A2C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01D5B2F-6818-D9A4-423F-5142C6BEF458}"/>
              </a:ext>
            </a:extLst>
          </p:cNvPr>
          <p:cNvSpPr/>
          <p:nvPr/>
        </p:nvSpPr>
        <p:spPr>
          <a:xfrm>
            <a:off x="7509810" y="5078606"/>
            <a:ext cx="1259205" cy="1259205"/>
          </a:xfrm>
          <a:prstGeom prst="ellipse">
            <a:avLst/>
          </a:prstGeom>
          <a:solidFill>
            <a:srgbClr val="10A2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87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A04439-8D43-CF47-90AA-0FA8962A2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16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732475-6D4E-E647-8C91-DD0F1A8DA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800">
                <a:latin typeface="Helvetica" panose="020B0604020202020204" pitchFamily="34" charset="0"/>
                <a:cs typeface="Helvetica" panose="020B0604020202020204" pitchFamily="34" charset="0"/>
              </a:rPr>
              <a:t>Kriminalisierung von Protest durch Strafverfolgung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57C68EB-2BAD-F045-8B2D-1B02D79757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(Schärfere) Verfolgung bei Sitzblockaden,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Farbaktionen,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kriminelle Vereinigung,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beschleunigte Verfahren</a:t>
            </a:r>
          </a:p>
          <a:p>
            <a:pPr marL="0" indent="0">
              <a:buNone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6088" indent="-446088">
              <a:buFont typeface="+mj-lt"/>
              <a:buAutoNum type="arabicParenR"/>
            </a:pPr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C0E698E-56CF-2589-2671-1A3FAF94C45E}"/>
              </a:ext>
            </a:extLst>
          </p:cNvPr>
          <p:cNvSpPr/>
          <p:nvPr/>
        </p:nvSpPr>
        <p:spPr>
          <a:xfrm>
            <a:off x="2546583" y="5159827"/>
            <a:ext cx="1259205" cy="1259205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55CD67C-C5EC-ADF0-AFA2-0F68426A58B7}"/>
              </a:ext>
            </a:extLst>
          </p:cNvPr>
          <p:cNvSpPr/>
          <p:nvPr/>
        </p:nvSpPr>
        <p:spPr>
          <a:xfrm>
            <a:off x="3917548" y="5159827"/>
            <a:ext cx="1259205" cy="1259205"/>
          </a:xfrm>
          <a:prstGeom prst="ellipse">
            <a:avLst/>
          </a:prstGeom>
          <a:solidFill>
            <a:srgbClr val="5CB1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1A36A95-3D71-BB4D-8460-DB5E1805DB8B}"/>
              </a:ext>
            </a:extLst>
          </p:cNvPr>
          <p:cNvSpPr>
            <a:spLocks noChangeAspect="1"/>
          </p:cNvSpPr>
          <p:nvPr/>
        </p:nvSpPr>
        <p:spPr>
          <a:xfrm>
            <a:off x="5289148" y="5159827"/>
            <a:ext cx="1259205" cy="1259205"/>
          </a:xfrm>
          <a:prstGeom prst="ellipse">
            <a:avLst/>
          </a:prstGeom>
          <a:solidFill>
            <a:srgbClr val="A2C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BAF72B9-7595-F8FB-3D08-5C14B85AED0C}"/>
              </a:ext>
            </a:extLst>
          </p:cNvPr>
          <p:cNvSpPr/>
          <p:nvPr/>
        </p:nvSpPr>
        <p:spPr>
          <a:xfrm>
            <a:off x="7720563" y="5159827"/>
            <a:ext cx="1259205" cy="1259205"/>
          </a:xfrm>
          <a:prstGeom prst="ellipse">
            <a:avLst/>
          </a:prstGeom>
          <a:solidFill>
            <a:srgbClr val="10A2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pic>
        <p:nvPicPr>
          <p:cNvPr id="7" name="Grafik 6" descr="Ein Bild, das Landfahrzeug, Fahrzeug, draußen, Auto enthält.&#10;&#10;Automatisch generierte Beschreibung">
            <a:extLst>
              <a:ext uri="{FF2B5EF4-FFF2-40B4-BE49-F238E27FC236}">
                <a16:creationId xmlns:a16="http://schemas.microsoft.com/office/drawing/2014/main" id="{23E3485F-7155-9D24-D98E-D688262BC00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" b="6758"/>
          <a:stretch/>
        </p:blipFill>
        <p:spPr>
          <a:xfrm>
            <a:off x="6084168" y="3320867"/>
            <a:ext cx="2077085" cy="20770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644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A04439-8D43-CF47-90AA-0FA8962A2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17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732475-6D4E-E647-8C91-DD0F1A8DA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800">
                <a:latin typeface="Helvetica" panose="020B0604020202020204" pitchFamily="34" charset="0"/>
                <a:cs typeface="Helvetica" panose="020B0604020202020204" pitchFamily="34" charset="0"/>
              </a:rPr>
              <a:t>Verschärfung von Gesetzen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57C68EB-2BAD-F045-8B2D-1B02D79757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Verschärfung des Versammlungsrechts,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Einführung von Gebühren für Polizeieinsätze,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/>
              <a:t>Verschärfung des Strafrechts</a:t>
            </a:r>
          </a:p>
          <a:p>
            <a:pPr marL="0" indent="0">
              <a:buNone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6088" indent="-446088">
              <a:buFont typeface="+mj-lt"/>
              <a:buAutoNum type="arabicParenR"/>
            </a:pPr>
            <a:endParaRPr lang="de-DE"/>
          </a:p>
        </p:txBody>
      </p:sp>
      <p:pic>
        <p:nvPicPr>
          <p:cNvPr id="7" name="Grafik 6" descr="Ein Bild, das draußen, Statue,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667A9B2C-9D91-7941-DD35-D4A8A5FA47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-3"/>
          <a:stretch/>
        </p:blipFill>
        <p:spPr bwMode="auto">
          <a:xfrm>
            <a:off x="6037093" y="3264932"/>
            <a:ext cx="2076450" cy="207708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82D7435-4A5B-F0A5-B60C-38E7D33FB8D2}"/>
              </a:ext>
            </a:extLst>
          </p:cNvPr>
          <p:cNvSpPr/>
          <p:nvPr/>
        </p:nvSpPr>
        <p:spPr>
          <a:xfrm>
            <a:off x="2519913" y="5168459"/>
            <a:ext cx="1259205" cy="1259205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8AAF874-F660-CB50-7C2F-DF43B5953DFE}"/>
              </a:ext>
            </a:extLst>
          </p:cNvPr>
          <p:cNvSpPr/>
          <p:nvPr/>
        </p:nvSpPr>
        <p:spPr>
          <a:xfrm>
            <a:off x="3890878" y="5168459"/>
            <a:ext cx="1259205" cy="1259205"/>
          </a:xfrm>
          <a:prstGeom prst="ellipse">
            <a:avLst/>
          </a:prstGeom>
          <a:solidFill>
            <a:srgbClr val="5CB1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2C68396-91F2-806F-25A6-D30D6A23D284}"/>
              </a:ext>
            </a:extLst>
          </p:cNvPr>
          <p:cNvSpPr>
            <a:spLocks noChangeAspect="1"/>
          </p:cNvSpPr>
          <p:nvPr/>
        </p:nvSpPr>
        <p:spPr>
          <a:xfrm>
            <a:off x="5261843" y="5168459"/>
            <a:ext cx="1259205" cy="1259205"/>
          </a:xfrm>
          <a:prstGeom prst="ellipse">
            <a:avLst/>
          </a:prstGeom>
          <a:solidFill>
            <a:srgbClr val="A2C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32F15FD-19A3-02A8-4418-760E4201075E}"/>
              </a:ext>
            </a:extLst>
          </p:cNvPr>
          <p:cNvSpPr/>
          <p:nvPr/>
        </p:nvSpPr>
        <p:spPr>
          <a:xfrm>
            <a:off x="7690083" y="5167824"/>
            <a:ext cx="1259205" cy="1259205"/>
          </a:xfrm>
          <a:prstGeom prst="ellipse">
            <a:avLst/>
          </a:prstGeom>
          <a:solidFill>
            <a:srgbClr val="10A2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36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A04439-8D43-CF47-90AA-0FA8962A2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18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732475-6D4E-E647-8C91-DD0F1A8DA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800">
                <a:latin typeface="Helvetica" panose="020B0604020202020204" pitchFamily="34" charset="0"/>
                <a:cs typeface="Helvetica" panose="020B0604020202020204" pitchFamily="34" charset="0"/>
              </a:rPr>
              <a:t>Fazit und Ausblick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57C68EB-2BAD-F045-8B2D-1B02D79757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Sich zuspitzende Klimakrise und fortlaufendes klimapolitisches Versagen wird zu vehementerem Protest führen. </a:t>
            </a:r>
          </a:p>
          <a:p>
            <a:pPr marL="0" indent="0">
              <a:buNone/>
            </a:pPr>
            <a:r>
              <a:rPr lang="de-DE"/>
              <a:t>Durch Repressionen droht Eskalationsspirale</a:t>
            </a:r>
          </a:p>
          <a:p>
            <a:pPr marL="0" indent="0">
              <a:buNone/>
            </a:pPr>
            <a:r>
              <a:rPr lang="de-DE"/>
              <a:t>So verlieren wir nicht nur ein stabiles Klima sondern auch unsere demokratischen Freiheitsrechte. 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de-DE"/>
              <a:t>Handlungsspielräume für die Klimabewegung </a:t>
            </a:r>
          </a:p>
          <a:p>
            <a:pPr marL="0" indent="0">
              <a:buNone/>
            </a:pPr>
            <a:r>
              <a:rPr lang="de-DE"/>
              <a:t>erhalten! </a:t>
            </a:r>
          </a:p>
          <a:p>
            <a:pPr marL="446088" indent="-446088">
              <a:buFont typeface="+mj-lt"/>
              <a:buAutoNum type="arabicParenR"/>
            </a:pPr>
            <a:endParaRPr lang="de-DE"/>
          </a:p>
          <a:p>
            <a:pPr marL="446088" indent="-446088">
              <a:buFont typeface="+mj-lt"/>
              <a:buAutoNum type="arabicParenR"/>
            </a:pP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6088" indent="-446088">
              <a:buFont typeface="+mj-lt"/>
              <a:buAutoNum type="arabicParenR"/>
            </a:pPr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FA9BA5D-834F-D92C-2401-A70F3ED567E5}"/>
              </a:ext>
            </a:extLst>
          </p:cNvPr>
          <p:cNvSpPr/>
          <p:nvPr/>
        </p:nvSpPr>
        <p:spPr>
          <a:xfrm>
            <a:off x="2571452" y="5244658"/>
            <a:ext cx="1259205" cy="1259205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5B47040-4AF1-6F4B-35D3-B5B39BD4FD18}"/>
              </a:ext>
            </a:extLst>
          </p:cNvPr>
          <p:cNvSpPr/>
          <p:nvPr/>
        </p:nvSpPr>
        <p:spPr>
          <a:xfrm>
            <a:off x="3942417" y="5244658"/>
            <a:ext cx="1259205" cy="1259205"/>
          </a:xfrm>
          <a:prstGeom prst="ellipse">
            <a:avLst/>
          </a:prstGeom>
          <a:solidFill>
            <a:srgbClr val="5CB1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11E69D-0C60-0641-5FEB-EE9ED4435435}"/>
              </a:ext>
            </a:extLst>
          </p:cNvPr>
          <p:cNvSpPr>
            <a:spLocks noChangeAspect="1"/>
          </p:cNvSpPr>
          <p:nvPr/>
        </p:nvSpPr>
        <p:spPr>
          <a:xfrm>
            <a:off x="5314017" y="5244658"/>
            <a:ext cx="1259205" cy="1259205"/>
          </a:xfrm>
          <a:prstGeom prst="ellipse">
            <a:avLst/>
          </a:prstGeom>
          <a:solidFill>
            <a:srgbClr val="A2C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579ED95-C5C3-1866-F606-27F6F907004D}"/>
              </a:ext>
            </a:extLst>
          </p:cNvPr>
          <p:cNvSpPr/>
          <p:nvPr/>
        </p:nvSpPr>
        <p:spPr>
          <a:xfrm>
            <a:off x="7740352" y="5244658"/>
            <a:ext cx="1259205" cy="1259205"/>
          </a:xfrm>
          <a:prstGeom prst="ellipse">
            <a:avLst/>
          </a:prstGeom>
          <a:solidFill>
            <a:srgbClr val="10A2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pic>
        <p:nvPicPr>
          <p:cNvPr id="16" name="Grafik 15" descr="Ein Bild, das Fahrrad, Stein, Gelände, draußen enthält.&#10;&#10;Automatisch generierte Beschreibung">
            <a:extLst>
              <a:ext uri="{FF2B5EF4-FFF2-40B4-BE49-F238E27FC236}">
                <a16:creationId xmlns:a16="http://schemas.microsoft.com/office/drawing/2014/main" id="{3FAE64D5-D740-1873-3439-38ECCACFC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8" r="16332"/>
          <a:stretch/>
        </p:blipFill>
        <p:spPr>
          <a:xfrm>
            <a:off x="6122054" y="3439512"/>
            <a:ext cx="2077720" cy="2077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582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745548E-F1E1-5640-9C36-FED6B93686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5656" y="2636912"/>
            <a:ext cx="4320000" cy="216593"/>
          </a:xfrm>
        </p:spPr>
        <p:txBody>
          <a:bodyPr/>
          <a:lstStyle/>
          <a:p>
            <a:r>
              <a:rPr lang="de-DE" sz="2400">
                <a:latin typeface="Helvetica" panose="020B0604020202020204" pitchFamily="34" charset="0"/>
                <a:cs typeface="Helvetica" panose="020B0604020202020204" pitchFamily="34" charset="0"/>
              </a:rPr>
              <a:t>Wir bedanken uns für Ihre Aufmerksamkeit!</a:t>
            </a:r>
          </a:p>
        </p:txBody>
      </p:sp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84D66BA-5DE2-9254-25C9-D249E4B9E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4736788" cy="152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9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2A04439-8D43-CF47-90AA-0FA8962A2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7732475-6D4E-E647-8C91-DD0F1A8DA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sz="2800">
                <a:latin typeface="Helvetica" panose="020B0604020202020204" pitchFamily="34" charset="0"/>
                <a:cs typeface="Helvetica" panose="020B0604020202020204" pitchFamily="34" charset="0"/>
              </a:rPr>
              <a:t>Themen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57C68EB-2BAD-F045-8B2D-1B02D797576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446088" indent="-446088">
              <a:buFont typeface="+mj-lt"/>
              <a:buAutoNum type="arabicParenR"/>
            </a:pPr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Novelle des BImSchG</a:t>
            </a:r>
          </a:p>
          <a:p>
            <a:pPr marL="446088" indent="-446088">
              <a:buFont typeface="+mj-lt"/>
              <a:buAutoNum type="arabicParenR"/>
            </a:pPr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Pakt für Planungs-, Genehmigungs- und Umsetzungsbeschleunigung zwischen Bund und Ländern</a:t>
            </a:r>
          </a:p>
          <a:p>
            <a:pPr marL="446088" indent="-446088">
              <a:buFont typeface="+mj-lt"/>
              <a:buAutoNum type="arabicParenR"/>
            </a:pPr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Entscheidung des OVG Berlin-Brandenburg zum Klimaschutz-Sofortprogramm</a:t>
            </a:r>
          </a:p>
          <a:p>
            <a:pPr marL="446088" indent="-446088">
              <a:buFont typeface="+mj-lt"/>
              <a:buAutoNum type="arabicParenR"/>
            </a:pPr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Green Legal Spaces Report 2023: Teilhaberechte der Klimabewegung werden zunehmend beschränkt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1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B4ADCE-5B53-4D3F-50B4-B7F02E0D29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56E20C-162A-F034-F478-B14606A6B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>
                <a:latin typeface="Helvetica" panose="020B0604020202020204" pitchFamily="34" charset="0"/>
                <a:cs typeface="Helvetica" panose="020B0604020202020204" pitchFamily="34" charset="0"/>
              </a:rPr>
              <a:t>BImSchG-Novelle</a:t>
            </a:r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de-DE"/>
              <a:t>BT-</a:t>
            </a:r>
            <a:r>
              <a:rPr lang="de-DE" err="1"/>
              <a:t>Drs</a:t>
            </a:r>
            <a:r>
              <a:rPr lang="de-DE"/>
              <a:t>. 20/7502)</a:t>
            </a:r>
          </a:p>
          <a:p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A6DE498-664E-ABEC-75AC-995A09B1A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Aktueller Stand: Im Umweltausschuss, nach Sachverständigenanhörung und vor 2./3. Lesung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Wichtiges Transformationsgesetz: Es betrifft bis 2030 ca. 40.000 Verfahren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Aufnahme Schutzgut Klima; </a:t>
            </a:r>
            <a:r>
              <a:rPr lang="de-DE" err="1">
                <a:latin typeface="Helvetica" panose="020B0604020202020204" pitchFamily="34" charset="0"/>
                <a:cs typeface="Helvetica" panose="020B0604020202020204" pitchFamily="34" charset="0"/>
              </a:rPr>
              <a:t>Repowering</a:t>
            </a: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Verfahrenserleichterungen für Vorhabenträger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Dammbruchgefahr für Industrieanlagen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Beschneidung der Öffentlichkeitsbeteiligung und des Rechtsschutzes für WEA an Land und Anlagen die grünen Wasserstoff produzieren</a:t>
            </a:r>
          </a:p>
          <a:p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49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B4ADCE-5B53-4D3F-50B4-B7F02E0D29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4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56E20C-162A-F034-F478-B14606A6B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>
                <a:latin typeface="Helvetica" panose="020B0604020202020204" pitchFamily="34" charset="0"/>
                <a:cs typeface="Helvetica" panose="020B0604020202020204" pitchFamily="34" charset="0"/>
              </a:rPr>
              <a:t>VwVfG-Novelle</a:t>
            </a:r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de-DE"/>
              <a:t>BT-</a:t>
            </a:r>
            <a:r>
              <a:rPr lang="de-DE" err="1"/>
              <a:t>Drs</a:t>
            </a:r>
            <a:r>
              <a:rPr lang="de-DE"/>
              <a:t>. 20/8299), ab 01.01.2024</a:t>
            </a:r>
          </a:p>
          <a:p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A6DE498-664E-ABEC-75AC-995A09B1A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Regeln des PlanSiG werden fast vollständig in Dauerrecht überführt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Bekanntmachung kann auch auf einer Internetseite der Behörde oder ihres Verwaltungsträgers zugänglich gemacht werden (§ 27a VwVfG)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Auslegung auf einer Internetseite der für die Auslegung zuständigen Behörde oder ihres Verwaltungsträgers und auf mindestens eine andere Weise (§ 27b VwVfG)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Behörde kann analoge Erörterungen ersetzen durch Online Konsultation oder mit Einwilligung aller Teilnahmeberechtigten (praxisfern) durch Video- oder Telefonkonferenz (§ 27c VwVfG)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Hybride Erörterungen sind nicht vorgesehen</a:t>
            </a:r>
          </a:p>
        </p:txBody>
      </p:sp>
    </p:spTree>
    <p:extLst>
      <p:ext uri="{BB962C8B-B14F-4D97-AF65-F5344CB8AC3E}">
        <p14:creationId xmlns:p14="http://schemas.microsoft.com/office/powerpoint/2010/main" val="105485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B4ADCE-5B53-4D3F-50B4-B7F02E0D29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5</a:t>
            </a:fld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56E20C-162A-F034-F478-B14606A6B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>
                <a:latin typeface="Helvetica" panose="020B0604020202020204" pitchFamily="34" charset="0"/>
                <a:cs typeface="Helvetica" panose="020B0604020202020204" pitchFamily="34" charset="0"/>
              </a:rPr>
              <a:t>Gesetz zur gebündelten Durchsetzung von Verbraucherrechten</a:t>
            </a:r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A6DE498-664E-ABEC-75AC-995A09B1A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Erfreuliche Entwicklung nach katastrophalem Referentenentwurf aus dem Justizministerium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Abhilfeklage ist ein starkes Instrument zur massenhaften Durchsetzung zivilrechtlicher Ansprüche gegen Unternehmen</a:t>
            </a:r>
          </a:p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Eintragung als anerkannter Verbraucherschutzverband nach             § 4 Unterlassungsklagengesetz überdenken</a:t>
            </a:r>
          </a:p>
        </p:txBody>
      </p:sp>
    </p:spTree>
    <p:extLst>
      <p:ext uri="{BB962C8B-B14F-4D97-AF65-F5344CB8AC3E}">
        <p14:creationId xmlns:p14="http://schemas.microsoft.com/office/powerpoint/2010/main" val="86394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CE8339E-92AE-C65A-398E-1466D90C75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F354A3-4C43-20C5-DB84-75DBEB06C6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Pakt für Planungs-, Genehmigungs- und Umsetzungsbeschleunigung zwischen Bund und Ländern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792CE96-6096-ACCD-C577-F59749705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564904"/>
            <a:ext cx="8136000" cy="3607269"/>
          </a:xfrm>
        </p:spPr>
        <p:txBody>
          <a:bodyPr lIns="0" tIns="0" rIns="0" bIns="0" anchor="t"/>
          <a:lstStyle/>
          <a:p>
            <a:r>
              <a:rPr lang="de-DE" sz="1800">
                <a:latin typeface="Helvetica"/>
                <a:ea typeface="Roboto Light"/>
                <a:cs typeface="Helvetica"/>
              </a:rPr>
              <a:t>06. November 2023, zwischen BK Scholz und Regierungschef*innen der Bundesländer.</a:t>
            </a:r>
          </a:p>
          <a:p>
            <a:r>
              <a:rPr lang="de-DE" sz="1800">
                <a:latin typeface="Helvetica"/>
                <a:ea typeface="Roboto Light"/>
                <a:cs typeface="Helvetica"/>
              </a:rPr>
              <a:t>Grundidee: Beschleunigung von Planungs- und Genehmigungsverfahren um notwendige Transformationsprozesse umzusetzen.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Ursprünglich sollte es hauptsächlich um Aufstockung von Personal bei den Genehmigungsbehörden gehen, zunehmend jedoch Fokus verschoben auf stattdessen Änderungen an Verfahren.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Problem: Massive Einschränkung bestehender Umweltstandards sowie Beteiligungs- und Klagerechten von Bürger*innen und Umweltverbänden zu befürchten.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Pakt enthält eine Vielzahl von Maßnahmen, Auswirkungen reichen von potenziell gut über neutral, unklar bis hin zu sehr bedenklich.</a:t>
            </a:r>
          </a:p>
        </p:txBody>
      </p:sp>
    </p:spTree>
    <p:extLst>
      <p:ext uri="{BB962C8B-B14F-4D97-AF65-F5344CB8AC3E}">
        <p14:creationId xmlns:p14="http://schemas.microsoft.com/office/powerpoint/2010/main" val="209517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CE8339E-92AE-C65A-398E-1466D90C75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F354A3-4C43-20C5-DB84-75DBEB06C6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Pakt für Planungs-, Genehmigungs- und Umsetzungsbeschleunigung zwischen Bund und Ländern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792CE96-6096-ACCD-C577-F59749705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564904"/>
            <a:ext cx="8136000" cy="3607269"/>
          </a:xfrm>
        </p:spPr>
        <p:txBody>
          <a:bodyPr/>
          <a:lstStyle/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Vereinfachtes Genehmigungsverfahren bei kleineren und im Wesentlichen gleichartigen Projekten, Fälle von unwesentlicher Bedeutung gänzlich von der Genehmigungspflicht befreien, Anwendungsbereich von Anzeigeverfahren oder Plangenehmigungsverfahren erweitern auch für Ersatz von Bestandsinfrastrukturen &gt; noch unklar, für welche Fälle genau, dann keine Öffentlichkeitsbeteiligung mehr.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Genehmigungsfiktionen, Fristverkürzungen und Stichtagsregelungen einführen &gt; potentiell europarechtswidrig, Verkürzung des Rechtschutzes.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Erweiterung der Ausnahmen gem. Anlage 1 UVPG angestrebt &gt; Zweck der UVP?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Vorzeitiger Maßnahmenbeginn und verstärkter Einsatz von Teilgenehmigungen im Immissionsschutzrecht, Abkoppeln und Vorziehen einzelner Verfahrensschritte.</a:t>
            </a:r>
          </a:p>
        </p:txBody>
      </p:sp>
    </p:spTree>
    <p:extLst>
      <p:ext uri="{BB962C8B-B14F-4D97-AF65-F5344CB8AC3E}">
        <p14:creationId xmlns:p14="http://schemas.microsoft.com/office/powerpoint/2010/main" val="349714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CE8339E-92AE-C65A-398E-1466D90C75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F354A3-4C43-20C5-DB84-75DBEB06C6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Problematische Inhalte des Pakts (Auswahl)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792CE96-6096-ACCD-C577-F59749705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0"/>
            <a:ext cx="8136000" cy="4543373"/>
          </a:xfrm>
        </p:spPr>
        <p:txBody>
          <a:bodyPr/>
          <a:lstStyle/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Vereinfachtes Genehmigungsverfahren bei kleineren und im Wesentlichen gleichartigen Projekten, Fälle von unwesentlicher Bedeutung gänzlich von der Genehmigungspflicht befreien, Anwendungsbereich von Anzeigeverfahren oder Plangenehmigungsverfahren erweitern auch für Ersatz von Bestandsinfrastrukturen &gt; noch unklar, für welche Fälle genau, dann keine Öffentlichkeitsbeteiligung mehr.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Genehmigungsfiktionen, Fristverkürzungen und Stichtagsregelungen einführen &gt; potentiell europarechtswidrig, Verkürzung des Rechtschutzes.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Erweiterung der Ausnahmen gem. Anlage 1 UVPG angestrebt &gt; Zweck der UVP?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Vorzeitiger Maßnahmenbeginn und verstärkter Einsatz von Teilgenehmigungen im Immissionsschutzrecht, Abkoppeln und Vorziehen einzelner Verfahrensschritte.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Angestrebte Rechtsschutzeinschränkungen: Einführung materieller Präklusion, </a:t>
            </a:r>
            <a:r>
              <a:rPr lang="de-DE" sz="1800" err="1">
                <a:latin typeface="Helvetica" panose="020B0604020202020204" pitchFamily="34" charset="0"/>
                <a:cs typeface="Helvetica" panose="020B0604020202020204" pitchFamily="34" charset="0"/>
              </a:rPr>
              <a:t>Legalplanung</a:t>
            </a:r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, Keine Aufhebung eines Bescheids im gerichtlichen Verfahren, nur Kompensation- und Ersatzmaßnahmen.</a:t>
            </a:r>
          </a:p>
        </p:txBody>
      </p:sp>
    </p:spTree>
    <p:extLst>
      <p:ext uri="{BB962C8B-B14F-4D97-AF65-F5344CB8AC3E}">
        <p14:creationId xmlns:p14="http://schemas.microsoft.com/office/powerpoint/2010/main" val="192228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9CD6520-8289-D0D1-780B-C594C89196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809EA-2B54-4BED-ACAE-67FB42C6A7B4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D7DCBD-A302-9BC2-4E86-A5C9EE1783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>
                <a:latin typeface="Helvetica" panose="020B0604020202020204" pitchFamily="34" charset="0"/>
                <a:cs typeface="Helvetica" panose="020B0604020202020204" pitchFamily="34" charset="0"/>
              </a:rPr>
              <a:t>Weitere Inhalte (Auswahl)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463F51D-FD66-CC17-654B-03C954A18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Grundprinzip der 1:1 Umsetzung EU-rechtlicher Vorgaben.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Möglichst frühe Durchführung Antragskonferenzen + als Regelfall, Abweichungen im Fachrecht möglich.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Ergebnisse aus früheren Öffentlichkeitsbeteiligung einheitlich, standardisiert und maschinenlesbar dokumentiert und abschließend.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Digitalisierung Öffentlichkeitsbeteiligung, lückenlose Fortschreibung </a:t>
            </a:r>
            <a:r>
              <a:rPr lang="de-DE" sz="1800" err="1">
                <a:latin typeface="Helvetica" panose="020B0604020202020204" pitchFamily="34" charset="0"/>
                <a:cs typeface="Helvetica" panose="020B0604020202020204" pitchFamily="34" charset="0"/>
              </a:rPr>
              <a:t>PlanSiG</a:t>
            </a:r>
            <a:endParaRPr lang="de-DE" sz="18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Parallele Durchführung einzelner Verfahrensschritte, Bsp. ROG-Novelle 2020.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Verstärkter Einsatz von Mediation soll geprüft werden.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Einrichtung digitales Portal für Umweltdaten, Entwicklung Konzepte zur Schaffung eines bundesweiten Umweltdatenkatasters und bundesweite Gutachtendatenbank.</a:t>
            </a:r>
          </a:p>
          <a:p>
            <a:r>
              <a:rPr lang="de-DE" sz="1800">
                <a:latin typeface="Helvetica" panose="020B0604020202020204" pitchFamily="34" charset="0"/>
                <a:cs typeface="Helvetica" panose="020B0604020202020204" pitchFamily="34" charset="0"/>
              </a:rPr>
              <a:t>Festlegung von Artenschutzstandards auch für die Modernisierung des Schienennetzes, Energieinfrastruktur, Straßennetzes, Industrieanlagen.</a:t>
            </a:r>
          </a:p>
        </p:txBody>
      </p:sp>
    </p:spTree>
    <p:extLst>
      <p:ext uri="{BB962C8B-B14F-4D97-AF65-F5344CB8AC3E}">
        <p14:creationId xmlns:p14="http://schemas.microsoft.com/office/powerpoint/2010/main" val="127838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fa-wind_ppt-vorlage_2002_Titel">
  <a:themeElements>
    <a:clrScheme name="Benutzerdefiniert 1">
      <a:dk1>
        <a:srgbClr val="57544B"/>
      </a:dk1>
      <a:lt1>
        <a:srgbClr val="FFFFFF"/>
      </a:lt1>
      <a:dk2>
        <a:srgbClr val="57544B"/>
      </a:dk2>
      <a:lt2>
        <a:srgbClr val="808080"/>
      </a:lt2>
      <a:accent1>
        <a:srgbClr val="BEC200"/>
      </a:accent1>
      <a:accent2>
        <a:srgbClr val="5B7F95"/>
      </a:accent2>
      <a:accent3>
        <a:srgbClr val="F2A900"/>
      </a:accent3>
      <a:accent4>
        <a:srgbClr val="5A4D45"/>
      </a:accent4>
      <a:accent5>
        <a:srgbClr val="000000"/>
      </a:accent5>
      <a:accent6>
        <a:srgbClr val="F8F8F8"/>
      </a:accent6>
      <a:hlink>
        <a:srgbClr val="5A4D45"/>
      </a:hlink>
      <a:folHlink>
        <a:srgbClr val="BEC200"/>
      </a:folHlink>
    </a:clrScheme>
    <a:fontScheme name="FA-Win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Wellen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AAA050"/>
          </a:buClr>
          <a:buSzTx/>
          <a:buFontTx/>
          <a:buChar char="•"/>
          <a:tabLst/>
          <a:defRPr kumimoji="0" lang="de-D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AAA050"/>
          </a:buClr>
          <a:buSzTx/>
          <a:buFontTx/>
          <a:buChar char="•"/>
          <a:tabLst/>
          <a:defRPr kumimoji="0" lang="de-D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66978"/>
        </a:accent1>
        <a:accent2>
          <a:srgbClr val="A05073"/>
        </a:accent2>
        <a:accent3>
          <a:srgbClr val="FFFFFF"/>
        </a:accent3>
        <a:accent4>
          <a:srgbClr val="000000"/>
        </a:accent4>
        <a:accent5>
          <a:srgbClr val="B0B9BE"/>
        </a:accent5>
        <a:accent6>
          <a:srgbClr val="914868"/>
        </a:accent6>
        <a:hlink>
          <a:srgbClr val="EB7873"/>
        </a:hlink>
        <a:folHlink>
          <a:srgbClr val="AAA05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14C87287-0340-4DDC-89DA-8B2AE1E9AD90}" vid="{D76636FF-123C-4DCD-ADA7-DE799D1ED602}"/>
    </a:ext>
  </a:extLst>
</a:theme>
</file>

<file path=ppt/theme/theme2.xml><?xml version="1.0" encoding="utf-8"?>
<a:theme xmlns:a="http://schemas.openxmlformats.org/drawingml/2006/main" name="2_fa-wind_ppt-vorlage_2002_Inhalt">
  <a:themeElements>
    <a:clrScheme name="Benutzerdefiniert 1">
      <a:dk1>
        <a:srgbClr val="57544B"/>
      </a:dk1>
      <a:lt1>
        <a:srgbClr val="FFFFFF"/>
      </a:lt1>
      <a:dk2>
        <a:srgbClr val="57544B"/>
      </a:dk2>
      <a:lt2>
        <a:srgbClr val="808080"/>
      </a:lt2>
      <a:accent1>
        <a:srgbClr val="BEC200"/>
      </a:accent1>
      <a:accent2>
        <a:srgbClr val="5B7F95"/>
      </a:accent2>
      <a:accent3>
        <a:srgbClr val="F2A900"/>
      </a:accent3>
      <a:accent4>
        <a:srgbClr val="5A4D45"/>
      </a:accent4>
      <a:accent5>
        <a:srgbClr val="000000"/>
      </a:accent5>
      <a:accent6>
        <a:srgbClr val="F8F8F8"/>
      </a:accent6>
      <a:hlink>
        <a:srgbClr val="5A4D45"/>
      </a:hlink>
      <a:folHlink>
        <a:srgbClr val="BEC200"/>
      </a:folHlink>
    </a:clrScheme>
    <a:fontScheme name="FA-Win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Wellen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AAA050"/>
          </a:buClr>
          <a:buSzTx/>
          <a:buFontTx/>
          <a:buChar char="•"/>
          <a:tabLst/>
          <a:defRPr kumimoji="0" lang="de-D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AAA050"/>
          </a:buClr>
          <a:buSzTx/>
          <a:buFontTx/>
          <a:buChar char="•"/>
          <a:tabLst/>
          <a:defRPr kumimoji="0" lang="de-DE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66978"/>
        </a:accent1>
        <a:accent2>
          <a:srgbClr val="A05073"/>
        </a:accent2>
        <a:accent3>
          <a:srgbClr val="FFFFFF"/>
        </a:accent3>
        <a:accent4>
          <a:srgbClr val="000000"/>
        </a:accent4>
        <a:accent5>
          <a:srgbClr val="B0B9BE"/>
        </a:accent5>
        <a:accent6>
          <a:srgbClr val="914868"/>
        </a:accent6>
        <a:hlink>
          <a:srgbClr val="EB7873"/>
        </a:hlink>
        <a:folHlink>
          <a:srgbClr val="AAA05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14C87287-0340-4DDC-89DA-8B2AE1E9AD90}" vid="{CE146177-4A1C-4938-9F55-06AC623B4943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085141-3a4d-43e9-bcfc-46f240e23c18">
      <Terms xmlns="http://schemas.microsoft.com/office/infopath/2007/PartnerControls"/>
    </lcf76f155ced4ddcb4097134ff3c332f>
    <TaxCatchAll xmlns="df31ed1f-d34c-43b2-8fea-f3b2feb6cdab" xsi:nil="true"/>
    <SharedWithUsers xmlns="df31ed1f-d34c-43b2-8fea-f3b2feb6cdab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3BC59795E917489EEBEB0E5E087231" ma:contentTypeVersion="17" ma:contentTypeDescription="Ein neues Dokument erstellen." ma:contentTypeScope="" ma:versionID="3f3d82b77a41c0e00873fbf94e02ebae">
  <xsd:schema xmlns:xsd="http://www.w3.org/2001/XMLSchema" xmlns:xs="http://www.w3.org/2001/XMLSchema" xmlns:p="http://schemas.microsoft.com/office/2006/metadata/properties" xmlns:ns2="df31ed1f-d34c-43b2-8fea-f3b2feb6cdab" xmlns:ns3="23085141-3a4d-43e9-bcfc-46f240e23c18" targetNamespace="http://schemas.microsoft.com/office/2006/metadata/properties" ma:root="true" ma:fieldsID="50d385266ac95100c0320c260e9a3e80" ns2:_="" ns3:_="">
    <xsd:import namespace="df31ed1f-d34c-43b2-8fea-f3b2feb6cdab"/>
    <xsd:import namespace="23085141-3a4d-43e9-bcfc-46f240e23c1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1ed1f-d34c-43b2-8fea-f3b2feb6cd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4f77bda-652f-4668-95c1-1f9116fc7850}" ma:internalName="TaxCatchAll" ma:showField="CatchAllData" ma:web="df31ed1f-d34c-43b2-8fea-f3b2feb6cd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85141-3a4d-43e9-bcfc-46f240e23c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7a0e4b35-2566-4c25-b847-ee04f00886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FC3C1E-1241-4EC9-A3FC-FFACC18F26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A34FD6-C680-45A0-A71A-B3B2CC6B8B5D}">
  <ds:schemaRefs>
    <ds:schemaRef ds:uri="23085141-3a4d-43e9-bcfc-46f240e23c18"/>
    <ds:schemaRef ds:uri="df31ed1f-d34c-43b2-8fea-f3b2feb6cda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94BC4BB-AECF-46E9-92D6-1DD004AC8A18}">
  <ds:schemaRefs>
    <ds:schemaRef ds:uri="23085141-3a4d-43e9-bcfc-46f240e23c18"/>
    <ds:schemaRef ds:uri="df31ed1f-d34c-43b2-8fea-f3b2feb6cd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GLI_PPP_Vorlage</Template>
  <TotalTime>0</TotalTime>
  <Application>Microsoft Office PowerPoint</Application>
  <PresentationFormat>On-screen Show (4:3)</PresentationFormat>
  <Slides>19</Slides>
  <Notes>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2_fa-wind_ppt-vorlage_2002_Titel</vt:lpstr>
      <vt:lpstr>2_fa-wind_ppt-vorlage_2002_Inhalt</vt:lpstr>
      <vt:lpstr>Aktuelles aus dem Rechtsschutz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Aktuelles aus dem Rechtsschutz</dc:title>
  <dc:creator>Franziska Albrecht | Green Legal Impact</dc:creator>
  <cp:revision>1</cp:revision>
  <dcterms:created xsi:type="dcterms:W3CDTF">2023-12-07T12:55:59Z</dcterms:created>
  <dcterms:modified xsi:type="dcterms:W3CDTF">2023-12-08T09:54:54Z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0x010100123BC59795E917489EEBEB0E5E087231</vt:lpwstr>
  </property>
  <property fmtid="{D5CDD505-2E9C-101B-9397-08002B2CF9AE}" pid="3" name="MediaServiceImageTags">
    <vt:lpwstr/>
  </property>
</Properties>
</file>